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70" r:id="rId3"/>
    <p:sldId id="266" r:id="rId4"/>
    <p:sldId id="269" r:id="rId5"/>
    <p:sldId id="274" r:id="rId6"/>
    <p:sldId id="273" r:id="rId7"/>
    <p:sldId id="275" r:id="rId8"/>
    <p:sldId id="268" r:id="rId9"/>
    <p:sldId id="259" r:id="rId10"/>
  </p:sldIdLst>
  <p:sldSz cx="12192000" cy="6858000"/>
  <p:notesSz cx="6797675" cy="992505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Helvetica" panose="020B0604020202020204" pitchFamily="34" charset="0"/>
      <p:regular r:id="rId16"/>
      <p:bold r:id="rId17"/>
      <p:italic r:id="rId18"/>
      <p:boldItalic r:id="rId19"/>
    </p:embeddedFont>
    <p:embeddedFont>
      <p:font typeface="Roboto" panose="020B0604020202020204" charset="0"/>
      <p:regular r:id="rId20"/>
      <p:bold r:id="rId21"/>
      <p:italic r:id="rId22"/>
    </p:embeddedFont>
  </p:embeddedFontLst>
  <p:defaultTextStyle>
    <a:defPPr>
      <a:defRPr lang="en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777777"/>
    <a:srgbClr val="4D4D4D"/>
    <a:srgbClr val="17479E"/>
    <a:srgbClr val="0829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63"/>
    <p:restoredTop sz="95827"/>
  </p:normalViewPr>
  <p:slideViewPr>
    <p:cSldViewPr snapToObjects="1" showGuides="1">
      <p:cViewPr varScale="1">
        <p:scale>
          <a:sx n="110" d="100"/>
          <a:sy n="110" d="100"/>
        </p:scale>
        <p:origin x="930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C952A3-08AC-41A4-BA9B-4CFD7B0E6834}" type="doc">
      <dgm:prSet loTypeId="urn:microsoft.com/office/officeart/2005/8/layout/b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E82B86A9-092E-4AF7-8EC3-D675E37AE244}">
      <dgm:prSet phldrT="[Текст]"/>
      <dgm:spPr>
        <a:solidFill>
          <a:srgbClr val="17479E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dirty="0">
              <a:latin typeface="Roboto" panose="020B0604020202020204" charset="0"/>
              <a:ea typeface="Roboto" panose="020B0604020202020204" charset="0"/>
            </a:rPr>
            <a:t>Аналіз стану організації роботи із запобігання та виявлення корупції     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dirty="0">
              <a:latin typeface="Roboto" panose="020B0604020202020204" charset="0"/>
              <a:ea typeface="Roboto" panose="020B0604020202020204" charset="0"/>
            </a:rPr>
            <a:t>в ПФУ</a:t>
          </a:r>
          <a:endParaRPr lang="uk-UA" dirty="0"/>
        </a:p>
      </dgm:t>
    </dgm:pt>
    <dgm:pt modelId="{72CF6347-FC61-4741-9859-DFF079D1EF37}" type="parTrans" cxnId="{568F8ADA-AB96-42C2-9718-3BBCA08D41FF}">
      <dgm:prSet/>
      <dgm:spPr/>
      <dgm:t>
        <a:bodyPr/>
        <a:lstStyle/>
        <a:p>
          <a:endParaRPr lang="uk-UA"/>
        </a:p>
      </dgm:t>
    </dgm:pt>
    <dgm:pt modelId="{CA10CDDA-B4BE-4A6F-922B-7FAB036603A3}" type="sibTrans" cxnId="{568F8ADA-AB96-42C2-9718-3BBCA08D41FF}">
      <dgm:prSet/>
      <dgm:spPr/>
      <dgm:t>
        <a:bodyPr/>
        <a:lstStyle/>
        <a:p>
          <a:endParaRPr lang="uk-UA"/>
        </a:p>
      </dgm:t>
    </dgm:pt>
    <dgm:pt modelId="{7EFF77E1-63AB-4324-BE63-DBD71F733A4D}">
      <dgm:prSet phldrT="[Текст]"/>
      <dgm:spPr>
        <a:solidFill>
          <a:srgbClr val="17479E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dirty="0">
              <a:latin typeface="Roboto" panose="020B0604020202020204" charset="0"/>
              <a:ea typeface="Roboto" panose="020B0604020202020204" charset="0"/>
            </a:rPr>
            <a:t>Надання практичних рекомендацій ПФУ за результатами антикорупційного моніторингу</a:t>
          </a:r>
          <a:endParaRPr lang="uk-UA" dirty="0"/>
        </a:p>
      </dgm:t>
    </dgm:pt>
    <dgm:pt modelId="{B4BB27B4-44B8-4E54-BD3C-9D68FA50422E}" type="parTrans" cxnId="{9ABCEEE9-10D9-4F5E-969C-60716B0F9084}">
      <dgm:prSet/>
      <dgm:spPr/>
      <dgm:t>
        <a:bodyPr/>
        <a:lstStyle/>
        <a:p>
          <a:endParaRPr lang="uk-UA"/>
        </a:p>
      </dgm:t>
    </dgm:pt>
    <dgm:pt modelId="{ED713FDF-47A2-44C6-AC6B-D85DECD8A941}" type="sibTrans" cxnId="{9ABCEEE9-10D9-4F5E-969C-60716B0F9084}">
      <dgm:prSet/>
      <dgm:spPr/>
      <dgm:t>
        <a:bodyPr/>
        <a:lstStyle/>
        <a:p>
          <a:endParaRPr lang="uk-UA"/>
        </a:p>
      </dgm:t>
    </dgm:pt>
    <dgm:pt modelId="{2ABCC046-C8A9-483A-89BC-CBF835C58FDB}">
      <dgm:prSet phldrT="[Текст]"/>
      <dgm:spPr>
        <a:solidFill>
          <a:srgbClr val="17479E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dirty="0">
              <a:latin typeface="Roboto" panose="020B0604020202020204" charset="0"/>
              <a:ea typeface="Roboto" panose="020B0604020202020204" charset="0"/>
            </a:rPr>
            <a:t>Виявлення вдалих практик із організації роботи із запобігання та виявлення корупції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dirty="0">
              <a:latin typeface="Roboto" panose="020B0604020202020204" charset="0"/>
              <a:ea typeface="Roboto" panose="020B0604020202020204" charset="0"/>
            </a:rPr>
            <a:t>в ПФУ</a:t>
          </a:r>
          <a:endParaRPr lang="uk-UA" dirty="0"/>
        </a:p>
      </dgm:t>
    </dgm:pt>
    <dgm:pt modelId="{35884C89-E132-44CA-841E-FF3CF70076A6}" type="parTrans" cxnId="{FBB21431-7A7E-48E7-AF41-94F4DF186342}">
      <dgm:prSet/>
      <dgm:spPr/>
      <dgm:t>
        <a:bodyPr/>
        <a:lstStyle/>
        <a:p>
          <a:endParaRPr lang="uk-UA"/>
        </a:p>
      </dgm:t>
    </dgm:pt>
    <dgm:pt modelId="{A77EDBA3-0184-48AE-BE2F-E1D6277C3DAF}" type="sibTrans" cxnId="{FBB21431-7A7E-48E7-AF41-94F4DF186342}">
      <dgm:prSet/>
      <dgm:spPr/>
      <dgm:t>
        <a:bodyPr/>
        <a:lstStyle/>
        <a:p>
          <a:endParaRPr lang="uk-UA"/>
        </a:p>
      </dgm:t>
    </dgm:pt>
    <dgm:pt modelId="{18AF31F3-02A9-43E4-A061-961DFF34354C}">
      <dgm:prSet phldrT="[Текст]"/>
      <dgm:spPr>
        <a:solidFill>
          <a:srgbClr val="17479E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dirty="0">
              <a:latin typeface="Roboto" panose="020B0604020202020204" charset="0"/>
              <a:ea typeface="Roboto" panose="020B0604020202020204" charset="0"/>
            </a:rPr>
            <a:t>Підготовка та прийняття антикорупційної програми ПФУ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dirty="0">
              <a:latin typeface="Roboto" panose="020B0604020202020204" charset="0"/>
              <a:ea typeface="Roboto" panose="020B0604020202020204" charset="0"/>
            </a:rPr>
            <a:t>на 2021 – 2023 роки</a:t>
          </a:r>
          <a:endParaRPr lang="uk-UA" dirty="0"/>
        </a:p>
      </dgm:t>
    </dgm:pt>
    <dgm:pt modelId="{3D44FC46-9A00-4AC0-B91A-671F00827770}" type="parTrans" cxnId="{669112C3-8542-40BA-B584-E5F88C39A2D7}">
      <dgm:prSet/>
      <dgm:spPr/>
      <dgm:t>
        <a:bodyPr/>
        <a:lstStyle/>
        <a:p>
          <a:endParaRPr lang="uk-UA"/>
        </a:p>
      </dgm:t>
    </dgm:pt>
    <dgm:pt modelId="{434ADB58-1803-4603-B03E-D3C92D2FA3D4}" type="sibTrans" cxnId="{669112C3-8542-40BA-B584-E5F88C39A2D7}">
      <dgm:prSet/>
      <dgm:spPr/>
      <dgm:t>
        <a:bodyPr/>
        <a:lstStyle/>
        <a:p>
          <a:endParaRPr lang="uk-UA"/>
        </a:p>
      </dgm:t>
    </dgm:pt>
    <dgm:pt modelId="{A50DD3D2-7913-4DD6-908E-9E32928CE7E4}">
      <dgm:prSet phldrT="[Текст]"/>
      <dgm:spPr>
        <a:solidFill>
          <a:srgbClr val="17479E"/>
        </a:solidFill>
      </dgm:spPr>
      <dgm:t>
        <a:bodyPr/>
        <a:lstStyle/>
        <a:p>
          <a:r>
            <a:rPr lang="uk-UA" dirty="0">
              <a:latin typeface="Roboto" panose="020B0604020202020204" charset="0"/>
              <a:ea typeface="Roboto" panose="020B0604020202020204" charset="0"/>
            </a:rPr>
            <a:t>Проведення комплексного оцінювання корупційних ризиків у діяльності ПФУ </a:t>
          </a:r>
          <a:endParaRPr lang="uk-UA" dirty="0"/>
        </a:p>
      </dgm:t>
    </dgm:pt>
    <dgm:pt modelId="{5C1857A7-85F7-4DA1-AE8B-2E0DFFB21877}" type="sibTrans" cxnId="{44FFCFD3-5FC3-42D0-89CE-4263E1C2ACC6}">
      <dgm:prSet/>
      <dgm:spPr/>
      <dgm:t>
        <a:bodyPr/>
        <a:lstStyle/>
        <a:p>
          <a:endParaRPr lang="uk-UA"/>
        </a:p>
      </dgm:t>
    </dgm:pt>
    <dgm:pt modelId="{6EEEB2E3-A85C-4DC7-BCC1-099DEECA4E6A}" type="parTrans" cxnId="{44FFCFD3-5FC3-42D0-89CE-4263E1C2ACC6}">
      <dgm:prSet/>
      <dgm:spPr/>
      <dgm:t>
        <a:bodyPr/>
        <a:lstStyle/>
        <a:p>
          <a:endParaRPr lang="uk-UA"/>
        </a:p>
      </dgm:t>
    </dgm:pt>
    <dgm:pt modelId="{DF2CD6ED-9FCE-474D-9B20-48CEFB0219B5}">
      <dgm:prSet phldrT="[Текст]"/>
      <dgm:spPr>
        <a:solidFill>
          <a:srgbClr val="17479E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dirty="0"/>
            <a:t>Подання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dirty="0"/>
            <a:t>на погодження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dirty="0"/>
            <a:t>антикорупційної програми ПФУ та її розгляд НАЗК</a:t>
          </a:r>
        </a:p>
      </dgm:t>
    </dgm:pt>
    <dgm:pt modelId="{8A50AF37-7CF6-466D-B293-29716283907F}" type="parTrans" cxnId="{E3CCBC02-2882-4F6C-A71F-C377A7831B3A}">
      <dgm:prSet/>
      <dgm:spPr/>
      <dgm:t>
        <a:bodyPr/>
        <a:lstStyle/>
        <a:p>
          <a:endParaRPr lang="uk-UA"/>
        </a:p>
      </dgm:t>
    </dgm:pt>
    <dgm:pt modelId="{6BFBB2AF-8416-4E77-9FBA-8851A64D6C27}" type="sibTrans" cxnId="{E3CCBC02-2882-4F6C-A71F-C377A7831B3A}">
      <dgm:prSet/>
      <dgm:spPr/>
      <dgm:t>
        <a:bodyPr/>
        <a:lstStyle/>
        <a:p>
          <a:endParaRPr lang="uk-UA"/>
        </a:p>
      </dgm:t>
    </dgm:pt>
    <dgm:pt modelId="{28091658-0F5B-43D1-A2DD-49C7C554DA46}" type="pres">
      <dgm:prSet presAssocID="{36C952A3-08AC-41A4-BA9B-4CFD7B0E6834}" presName="Name0" presStyleCnt="0">
        <dgm:presLayoutVars>
          <dgm:dir/>
          <dgm:resizeHandles val="exact"/>
        </dgm:presLayoutVars>
      </dgm:prSet>
      <dgm:spPr/>
    </dgm:pt>
    <dgm:pt modelId="{A05A346C-86E1-4093-A848-A81CE41498F9}" type="pres">
      <dgm:prSet presAssocID="{A50DD3D2-7913-4DD6-908E-9E32928CE7E4}" presName="node" presStyleLbl="node1" presStyleIdx="0" presStyleCnt="6">
        <dgm:presLayoutVars>
          <dgm:bulletEnabled val="1"/>
        </dgm:presLayoutVars>
      </dgm:prSet>
      <dgm:spPr/>
    </dgm:pt>
    <dgm:pt modelId="{83B9CF5F-A617-4F3F-99A1-AAE9CBF82349}" type="pres">
      <dgm:prSet presAssocID="{5C1857A7-85F7-4DA1-AE8B-2E0DFFB21877}" presName="sibTrans" presStyleLbl="sibTrans1D1" presStyleIdx="0" presStyleCnt="5"/>
      <dgm:spPr/>
    </dgm:pt>
    <dgm:pt modelId="{B287054A-44D0-45BB-894D-DAD6C2B4E246}" type="pres">
      <dgm:prSet presAssocID="{5C1857A7-85F7-4DA1-AE8B-2E0DFFB21877}" presName="connectorText" presStyleLbl="sibTrans1D1" presStyleIdx="0" presStyleCnt="5"/>
      <dgm:spPr/>
    </dgm:pt>
    <dgm:pt modelId="{70B7D285-F2D3-41AF-8DC7-80B1D94CC3CA}" type="pres">
      <dgm:prSet presAssocID="{E82B86A9-092E-4AF7-8EC3-D675E37AE244}" presName="node" presStyleLbl="node1" presStyleIdx="1" presStyleCnt="6">
        <dgm:presLayoutVars>
          <dgm:bulletEnabled val="1"/>
        </dgm:presLayoutVars>
      </dgm:prSet>
      <dgm:spPr/>
    </dgm:pt>
    <dgm:pt modelId="{9FB5AE83-FEA9-4BFE-AD90-BB06179FF2B1}" type="pres">
      <dgm:prSet presAssocID="{CA10CDDA-B4BE-4A6F-922B-7FAB036603A3}" presName="sibTrans" presStyleLbl="sibTrans1D1" presStyleIdx="1" presStyleCnt="5"/>
      <dgm:spPr/>
    </dgm:pt>
    <dgm:pt modelId="{D464FEBD-1C1E-4723-818A-974772547857}" type="pres">
      <dgm:prSet presAssocID="{CA10CDDA-B4BE-4A6F-922B-7FAB036603A3}" presName="connectorText" presStyleLbl="sibTrans1D1" presStyleIdx="1" presStyleCnt="5"/>
      <dgm:spPr/>
    </dgm:pt>
    <dgm:pt modelId="{69DDBC5A-1774-4F20-8922-31F0D5928C91}" type="pres">
      <dgm:prSet presAssocID="{7EFF77E1-63AB-4324-BE63-DBD71F733A4D}" presName="node" presStyleLbl="node1" presStyleIdx="2" presStyleCnt="6">
        <dgm:presLayoutVars>
          <dgm:bulletEnabled val="1"/>
        </dgm:presLayoutVars>
      </dgm:prSet>
      <dgm:spPr/>
    </dgm:pt>
    <dgm:pt modelId="{DF584AE8-6710-4293-9A42-43BD461DA0ED}" type="pres">
      <dgm:prSet presAssocID="{ED713FDF-47A2-44C6-AC6B-D85DECD8A941}" presName="sibTrans" presStyleLbl="sibTrans1D1" presStyleIdx="2" presStyleCnt="5"/>
      <dgm:spPr/>
    </dgm:pt>
    <dgm:pt modelId="{91A42648-9A42-4F16-A773-50842843EF34}" type="pres">
      <dgm:prSet presAssocID="{ED713FDF-47A2-44C6-AC6B-D85DECD8A941}" presName="connectorText" presStyleLbl="sibTrans1D1" presStyleIdx="2" presStyleCnt="5"/>
      <dgm:spPr/>
    </dgm:pt>
    <dgm:pt modelId="{B0E61F37-717D-4252-B326-B110C9448AFD}" type="pres">
      <dgm:prSet presAssocID="{2ABCC046-C8A9-483A-89BC-CBF835C58FDB}" presName="node" presStyleLbl="node1" presStyleIdx="3" presStyleCnt="6">
        <dgm:presLayoutVars>
          <dgm:bulletEnabled val="1"/>
        </dgm:presLayoutVars>
      </dgm:prSet>
      <dgm:spPr/>
    </dgm:pt>
    <dgm:pt modelId="{F2BCEC21-B041-484E-9D41-43D063F2F534}" type="pres">
      <dgm:prSet presAssocID="{A77EDBA3-0184-48AE-BE2F-E1D6277C3DAF}" presName="sibTrans" presStyleLbl="sibTrans1D1" presStyleIdx="3" presStyleCnt="5"/>
      <dgm:spPr/>
    </dgm:pt>
    <dgm:pt modelId="{A4177A98-F8F7-42C1-98E0-FA8E463B1457}" type="pres">
      <dgm:prSet presAssocID="{A77EDBA3-0184-48AE-BE2F-E1D6277C3DAF}" presName="connectorText" presStyleLbl="sibTrans1D1" presStyleIdx="3" presStyleCnt="5"/>
      <dgm:spPr/>
    </dgm:pt>
    <dgm:pt modelId="{31EE841C-847D-4771-B7B7-D6EB52EB8649}" type="pres">
      <dgm:prSet presAssocID="{18AF31F3-02A9-43E4-A061-961DFF34354C}" presName="node" presStyleLbl="node1" presStyleIdx="4" presStyleCnt="6">
        <dgm:presLayoutVars>
          <dgm:bulletEnabled val="1"/>
        </dgm:presLayoutVars>
      </dgm:prSet>
      <dgm:spPr/>
    </dgm:pt>
    <dgm:pt modelId="{3CF1C5B5-FA07-4D90-A284-BB0D970B53DB}" type="pres">
      <dgm:prSet presAssocID="{434ADB58-1803-4603-B03E-D3C92D2FA3D4}" presName="sibTrans" presStyleLbl="sibTrans1D1" presStyleIdx="4" presStyleCnt="5"/>
      <dgm:spPr/>
    </dgm:pt>
    <dgm:pt modelId="{EE7BB0B9-A60A-45E6-B567-D66A6DE9A000}" type="pres">
      <dgm:prSet presAssocID="{434ADB58-1803-4603-B03E-D3C92D2FA3D4}" presName="connectorText" presStyleLbl="sibTrans1D1" presStyleIdx="4" presStyleCnt="5"/>
      <dgm:spPr/>
    </dgm:pt>
    <dgm:pt modelId="{783A002D-2E30-4CC7-BF9C-0C98298523DC}" type="pres">
      <dgm:prSet presAssocID="{DF2CD6ED-9FCE-474D-9B20-48CEFB0219B5}" presName="node" presStyleLbl="node1" presStyleIdx="5" presStyleCnt="6">
        <dgm:presLayoutVars>
          <dgm:bulletEnabled val="1"/>
        </dgm:presLayoutVars>
      </dgm:prSet>
      <dgm:spPr/>
    </dgm:pt>
  </dgm:ptLst>
  <dgm:cxnLst>
    <dgm:cxn modelId="{E3CCBC02-2882-4F6C-A71F-C377A7831B3A}" srcId="{36C952A3-08AC-41A4-BA9B-4CFD7B0E6834}" destId="{DF2CD6ED-9FCE-474D-9B20-48CEFB0219B5}" srcOrd="5" destOrd="0" parTransId="{8A50AF37-7CF6-466D-B293-29716283907F}" sibTransId="{6BFBB2AF-8416-4E77-9FBA-8851A64D6C27}"/>
    <dgm:cxn modelId="{BA87CB0E-98CE-4DAA-B05C-CB2ABC5F91EC}" type="presOf" srcId="{ED713FDF-47A2-44C6-AC6B-D85DECD8A941}" destId="{DF584AE8-6710-4293-9A42-43BD461DA0ED}" srcOrd="0" destOrd="0" presId="urn:microsoft.com/office/officeart/2005/8/layout/bProcess3"/>
    <dgm:cxn modelId="{FBB21431-7A7E-48E7-AF41-94F4DF186342}" srcId="{36C952A3-08AC-41A4-BA9B-4CFD7B0E6834}" destId="{2ABCC046-C8A9-483A-89BC-CBF835C58FDB}" srcOrd="3" destOrd="0" parTransId="{35884C89-E132-44CA-841E-FF3CF70076A6}" sibTransId="{A77EDBA3-0184-48AE-BE2F-E1D6277C3DAF}"/>
    <dgm:cxn modelId="{B013E53B-68CD-44A8-AAF3-7B26416E78B6}" type="presOf" srcId="{434ADB58-1803-4603-B03E-D3C92D2FA3D4}" destId="{EE7BB0B9-A60A-45E6-B567-D66A6DE9A000}" srcOrd="1" destOrd="0" presId="urn:microsoft.com/office/officeart/2005/8/layout/bProcess3"/>
    <dgm:cxn modelId="{C225B642-EE75-42CE-A57D-5E558D708480}" type="presOf" srcId="{18AF31F3-02A9-43E4-A061-961DFF34354C}" destId="{31EE841C-847D-4771-B7B7-D6EB52EB8649}" srcOrd="0" destOrd="0" presId="urn:microsoft.com/office/officeart/2005/8/layout/bProcess3"/>
    <dgm:cxn modelId="{64A43867-EFC9-4441-8813-4226B43D1407}" type="presOf" srcId="{434ADB58-1803-4603-B03E-D3C92D2FA3D4}" destId="{3CF1C5B5-FA07-4D90-A284-BB0D970B53DB}" srcOrd="0" destOrd="0" presId="urn:microsoft.com/office/officeart/2005/8/layout/bProcess3"/>
    <dgm:cxn modelId="{B70AF948-955E-4759-B625-3D2432152C7F}" type="presOf" srcId="{ED713FDF-47A2-44C6-AC6B-D85DECD8A941}" destId="{91A42648-9A42-4F16-A773-50842843EF34}" srcOrd="1" destOrd="0" presId="urn:microsoft.com/office/officeart/2005/8/layout/bProcess3"/>
    <dgm:cxn modelId="{51C3446A-5B60-4C54-8455-F4A75BD8CC3E}" type="presOf" srcId="{DF2CD6ED-9FCE-474D-9B20-48CEFB0219B5}" destId="{783A002D-2E30-4CC7-BF9C-0C98298523DC}" srcOrd="0" destOrd="0" presId="urn:microsoft.com/office/officeart/2005/8/layout/bProcess3"/>
    <dgm:cxn modelId="{E085BC4B-7E49-4CBF-A1CE-2B0E1FAC6661}" type="presOf" srcId="{A77EDBA3-0184-48AE-BE2F-E1D6277C3DAF}" destId="{A4177A98-F8F7-42C1-98E0-FA8E463B1457}" srcOrd="1" destOrd="0" presId="urn:microsoft.com/office/officeart/2005/8/layout/bProcess3"/>
    <dgm:cxn modelId="{3D707C51-0BA8-4630-91BF-1BC2AEB4840C}" type="presOf" srcId="{7EFF77E1-63AB-4324-BE63-DBD71F733A4D}" destId="{69DDBC5A-1774-4F20-8922-31F0D5928C91}" srcOrd="0" destOrd="0" presId="urn:microsoft.com/office/officeart/2005/8/layout/bProcess3"/>
    <dgm:cxn modelId="{92EC0679-EA66-4E13-AF57-69D48F5B8804}" type="presOf" srcId="{5C1857A7-85F7-4DA1-AE8B-2E0DFFB21877}" destId="{B287054A-44D0-45BB-894D-DAD6C2B4E246}" srcOrd="1" destOrd="0" presId="urn:microsoft.com/office/officeart/2005/8/layout/bProcess3"/>
    <dgm:cxn modelId="{719BFD82-D347-44A8-A7DD-843709C5612F}" type="presOf" srcId="{A50DD3D2-7913-4DD6-908E-9E32928CE7E4}" destId="{A05A346C-86E1-4093-A848-A81CE41498F9}" srcOrd="0" destOrd="0" presId="urn:microsoft.com/office/officeart/2005/8/layout/bProcess3"/>
    <dgm:cxn modelId="{DBE1A7C0-52C9-4971-98A4-A657738EF902}" type="presOf" srcId="{E82B86A9-092E-4AF7-8EC3-D675E37AE244}" destId="{70B7D285-F2D3-41AF-8DC7-80B1D94CC3CA}" srcOrd="0" destOrd="0" presId="urn:microsoft.com/office/officeart/2005/8/layout/bProcess3"/>
    <dgm:cxn modelId="{669112C3-8542-40BA-B584-E5F88C39A2D7}" srcId="{36C952A3-08AC-41A4-BA9B-4CFD7B0E6834}" destId="{18AF31F3-02A9-43E4-A061-961DFF34354C}" srcOrd="4" destOrd="0" parTransId="{3D44FC46-9A00-4AC0-B91A-671F00827770}" sibTransId="{434ADB58-1803-4603-B03E-D3C92D2FA3D4}"/>
    <dgm:cxn modelId="{7266BFCD-B2DC-46AC-8A26-040DCE4C2E68}" type="presOf" srcId="{A77EDBA3-0184-48AE-BE2F-E1D6277C3DAF}" destId="{F2BCEC21-B041-484E-9D41-43D063F2F534}" srcOrd="0" destOrd="0" presId="urn:microsoft.com/office/officeart/2005/8/layout/bProcess3"/>
    <dgm:cxn modelId="{44FFCFD3-5FC3-42D0-89CE-4263E1C2ACC6}" srcId="{36C952A3-08AC-41A4-BA9B-4CFD7B0E6834}" destId="{A50DD3D2-7913-4DD6-908E-9E32928CE7E4}" srcOrd="0" destOrd="0" parTransId="{6EEEB2E3-A85C-4DC7-BCC1-099DEECA4E6A}" sibTransId="{5C1857A7-85F7-4DA1-AE8B-2E0DFFB21877}"/>
    <dgm:cxn modelId="{568F8ADA-AB96-42C2-9718-3BBCA08D41FF}" srcId="{36C952A3-08AC-41A4-BA9B-4CFD7B0E6834}" destId="{E82B86A9-092E-4AF7-8EC3-D675E37AE244}" srcOrd="1" destOrd="0" parTransId="{72CF6347-FC61-4741-9859-DFF079D1EF37}" sibTransId="{CA10CDDA-B4BE-4A6F-922B-7FAB036603A3}"/>
    <dgm:cxn modelId="{F4EDD6DB-8DB9-423A-B53A-066830F41C77}" type="presOf" srcId="{5C1857A7-85F7-4DA1-AE8B-2E0DFFB21877}" destId="{83B9CF5F-A617-4F3F-99A1-AAE9CBF82349}" srcOrd="0" destOrd="0" presId="urn:microsoft.com/office/officeart/2005/8/layout/bProcess3"/>
    <dgm:cxn modelId="{63059BE0-6AD9-4D1B-9647-4A4234068E3F}" type="presOf" srcId="{2ABCC046-C8A9-483A-89BC-CBF835C58FDB}" destId="{B0E61F37-717D-4252-B326-B110C9448AFD}" srcOrd="0" destOrd="0" presId="urn:microsoft.com/office/officeart/2005/8/layout/bProcess3"/>
    <dgm:cxn modelId="{9ABCEEE9-10D9-4F5E-969C-60716B0F9084}" srcId="{36C952A3-08AC-41A4-BA9B-4CFD7B0E6834}" destId="{7EFF77E1-63AB-4324-BE63-DBD71F733A4D}" srcOrd="2" destOrd="0" parTransId="{B4BB27B4-44B8-4E54-BD3C-9D68FA50422E}" sibTransId="{ED713FDF-47A2-44C6-AC6B-D85DECD8A941}"/>
    <dgm:cxn modelId="{875C3DF8-8067-43A5-8BCB-CB8BF2354EE8}" type="presOf" srcId="{36C952A3-08AC-41A4-BA9B-4CFD7B0E6834}" destId="{28091658-0F5B-43D1-A2DD-49C7C554DA46}" srcOrd="0" destOrd="0" presId="urn:microsoft.com/office/officeart/2005/8/layout/bProcess3"/>
    <dgm:cxn modelId="{6AB61CFC-994F-4777-ACFD-185940687C32}" type="presOf" srcId="{CA10CDDA-B4BE-4A6F-922B-7FAB036603A3}" destId="{9FB5AE83-FEA9-4BFE-AD90-BB06179FF2B1}" srcOrd="0" destOrd="0" presId="urn:microsoft.com/office/officeart/2005/8/layout/bProcess3"/>
    <dgm:cxn modelId="{4ABE54FC-2ECE-4458-AD4C-D961FF143BE2}" type="presOf" srcId="{CA10CDDA-B4BE-4A6F-922B-7FAB036603A3}" destId="{D464FEBD-1C1E-4723-818A-974772547857}" srcOrd="1" destOrd="0" presId="urn:microsoft.com/office/officeart/2005/8/layout/bProcess3"/>
    <dgm:cxn modelId="{4EA4C316-F5A2-45CF-8760-CC6065B1E80B}" type="presParOf" srcId="{28091658-0F5B-43D1-A2DD-49C7C554DA46}" destId="{A05A346C-86E1-4093-A848-A81CE41498F9}" srcOrd="0" destOrd="0" presId="urn:microsoft.com/office/officeart/2005/8/layout/bProcess3"/>
    <dgm:cxn modelId="{5B38F6A0-6ACC-4764-A992-BB854A5487B3}" type="presParOf" srcId="{28091658-0F5B-43D1-A2DD-49C7C554DA46}" destId="{83B9CF5F-A617-4F3F-99A1-AAE9CBF82349}" srcOrd="1" destOrd="0" presId="urn:microsoft.com/office/officeart/2005/8/layout/bProcess3"/>
    <dgm:cxn modelId="{17E8C490-4EF7-4580-9559-4FDE80D8F82D}" type="presParOf" srcId="{83B9CF5F-A617-4F3F-99A1-AAE9CBF82349}" destId="{B287054A-44D0-45BB-894D-DAD6C2B4E246}" srcOrd="0" destOrd="0" presId="urn:microsoft.com/office/officeart/2005/8/layout/bProcess3"/>
    <dgm:cxn modelId="{2E5319FB-97FF-4C44-98B3-E49F1FB57FAF}" type="presParOf" srcId="{28091658-0F5B-43D1-A2DD-49C7C554DA46}" destId="{70B7D285-F2D3-41AF-8DC7-80B1D94CC3CA}" srcOrd="2" destOrd="0" presId="urn:microsoft.com/office/officeart/2005/8/layout/bProcess3"/>
    <dgm:cxn modelId="{165AB8DE-2803-4C1C-B0C3-E354556F6115}" type="presParOf" srcId="{28091658-0F5B-43D1-A2DD-49C7C554DA46}" destId="{9FB5AE83-FEA9-4BFE-AD90-BB06179FF2B1}" srcOrd="3" destOrd="0" presId="urn:microsoft.com/office/officeart/2005/8/layout/bProcess3"/>
    <dgm:cxn modelId="{CDA312C5-8004-4248-BF57-7D4C81887D1E}" type="presParOf" srcId="{9FB5AE83-FEA9-4BFE-AD90-BB06179FF2B1}" destId="{D464FEBD-1C1E-4723-818A-974772547857}" srcOrd="0" destOrd="0" presId="urn:microsoft.com/office/officeart/2005/8/layout/bProcess3"/>
    <dgm:cxn modelId="{04DC36F6-0899-4109-BA8A-22E51B889D69}" type="presParOf" srcId="{28091658-0F5B-43D1-A2DD-49C7C554DA46}" destId="{69DDBC5A-1774-4F20-8922-31F0D5928C91}" srcOrd="4" destOrd="0" presId="urn:microsoft.com/office/officeart/2005/8/layout/bProcess3"/>
    <dgm:cxn modelId="{B3EA5AD4-7306-401B-98FD-49F17B4FE5FD}" type="presParOf" srcId="{28091658-0F5B-43D1-A2DD-49C7C554DA46}" destId="{DF584AE8-6710-4293-9A42-43BD461DA0ED}" srcOrd="5" destOrd="0" presId="urn:microsoft.com/office/officeart/2005/8/layout/bProcess3"/>
    <dgm:cxn modelId="{1058F31D-EA34-4EBB-A9A9-DB09FF6CB58C}" type="presParOf" srcId="{DF584AE8-6710-4293-9A42-43BD461DA0ED}" destId="{91A42648-9A42-4F16-A773-50842843EF34}" srcOrd="0" destOrd="0" presId="urn:microsoft.com/office/officeart/2005/8/layout/bProcess3"/>
    <dgm:cxn modelId="{CCE259F4-6852-435E-B137-41EAF7529075}" type="presParOf" srcId="{28091658-0F5B-43D1-A2DD-49C7C554DA46}" destId="{B0E61F37-717D-4252-B326-B110C9448AFD}" srcOrd="6" destOrd="0" presId="urn:microsoft.com/office/officeart/2005/8/layout/bProcess3"/>
    <dgm:cxn modelId="{9C6F666D-3672-41E4-B469-65992E966785}" type="presParOf" srcId="{28091658-0F5B-43D1-A2DD-49C7C554DA46}" destId="{F2BCEC21-B041-484E-9D41-43D063F2F534}" srcOrd="7" destOrd="0" presId="urn:microsoft.com/office/officeart/2005/8/layout/bProcess3"/>
    <dgm:cxn modelId="{C3BC2049-4B16-4895-9280-DEE27D14E9C7}" type="presParOf" srcId="{F2BCEC21-B041-484E-9D41-43D063F2F534}" destId="{A4177A98-F8F7-42C1-98E0-FA8E463B1457}" srcOrd="0" destOrd="0" presId="urn:microsoft.com/office/officeart/2005/8/layout/bProcess3"/>
    <dgm:cxn modelId="{509E4A02-E398-4D48-A762-B4D750C85E02}" type="presParOf" srcId="{28091658-0F5B-43D1-A2DD-49C7C554DA46}" destId="{31EE841C-847D-4771-B7B7-D6EB52EB8649}" srcOrd="8" destOrd="0" presId="urn:microsoft.com/office/officeart/2005/8/layout/bProcess3"/>
    <dgm:cxn modelId="{1DB5A29B-22E4-4F55-9D03-13349082A4E4}" type="presParOf" srcId="{28091658-0F5B-43D1-A2DD-49C7C554DA46}" destId="{3CF1C5B5-FA07-4D90-A284-BB0D970B53DB}" srcOrd="9" destOrd="0" presId="urn:microsoft.com/office/officeart/2005/8/layout/bProcess3"/>
    <dgm:cxn modelId="{66B27682-1E5D-4AD5-B222-20672D1DEA12}" type="presParOf" srcId="{3CF1C5B5-FA07-4D90-A284-BB0D970B53DB}" destId="{EE7BB0B9-A60A-45E6-B567-D66A6DE9A000}" srcOrd="0" destOrd="0" presId="urn:microsoft.com/office/officeart/2005/8/layout/bProcess3"/>
    <dgm:cxn modelId="{5AC86A7C-8348-4B50-A1C1-151F1DEEFA60}" type="presParOf" srcId="{28091658-0F5B-43D1-A2DD-49C7C554DA46}" destId="{783A002D-2E30-4CC7-BF9C-0C98298523DC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EB90EF-CE94-4DFD-BD1B-8A1850165286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736293C1-FED7-487E-BE15-40DF29600A3F}">
      <dgm:prSet phldrT="[Текст]" custT="1"/>
      <dgm:spPr>
        <a:solidFill>
          <a:srgbClr val="17479E"/>
        </a:solidFill>
      </dgm:spPr>
      <dgm:t>
        <a:bodyPr/>
        <a:lstStyle/>
        <a:p>
          <a:endParaRPr lang="uk-UA" sz="1400" dirty="0"/>
        </a:p>
        <a:p>
          <a:r>
            <a:rPr lang="uk-UA" sz="3200" b="1" dirty="0">
              <a:solidFill>
                <a:srgbClr val="FFC000"/>
              </a:solidFill>
            </a:rPr>
            <a:t>1</a:t>
          </a:r>
        </a:p>
      </dgm:t>
    </dgm:pt>
    <dgm:pt modelId="{8E5EF066-CC00-43BA-B1FD-DF08332FC7D8}" type="parTrans" cxnId="{2116863B-5C16-4156-B46D-BFE79D231220}">
      <dgm:prSet/>
      <dgm:spPr/>
      <dgm:t>
        <a:bodyPr/>
        <a:lstStyle/>
        <a:p>
          <a:endParaRPr lang="uk-UA"/>
        </a:p>
      </dgm:t>
    </dgm:pt>
    <dgm:pt modelId="{CFD0F14E-1033-4754-A548-5D61817393C3}" type="sibTrans" cxnId="{2116863B-5C16-4156-B46D-BFE79D231220}">
      <dgm:prSet/>
      <dgm:spPr/>
      <dgm:t>
        <a:bodyPr/>
        <a:lstStyle/>
        <a:p>
          <a:endParaRPr lang="uk-UA"/>
        </a:p>
      </dgm:t>
    </dgm:pt>
    <dgm:pt modelId="{C9FFE938-C981-4C84-8F63-FC85A72D3B0D}">
      <dgm:prSet phldrT="[Текст]" custT="1"/>
      <dgm:spPr/>
      <dgm:t>
        <a:bodyPr/>
        <a:lstStyle/>
        <a:p>
          <a:pPr algn="just"/>
          <a:r>
            <a:rPr lang="uk-UA" sz="1800" noProof="0" dirty="0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апробовано оновлену концепцію управління корупційними ризиками в органі влади</a:t>
          </a:r>
        </a:p>
      </dgm:t>
    </dgm:pt>
    <dgm:pt modelId="{3975A50A-4E6C-415F-83AF-2D8E18FFFCE7}" type="parTrans" cxnId="{94334C53-86B4-4BBC-ADA8-446BCBA7FC57}">
      <dgm:prSet/>
      <dgm:spPr/>
      <dgm:t>
        <a:bodyPr/>
        <a:lstStyle/>
        <a:p>
          <a:endParaRPr lang="uk-UA"/>
        </a:p>
      </dgm:t>
    </dgm:pt>
    <dgm:pt modelId="{32062214-0BC6-4A0D-9159-55606A7D38B5}" type="sibTrans" cxnId="{94334C53-86B4-4BBC-ADA8-446BCBA7FC57}">
      <dgm:prSet/>
      <dgm:spPr/>
      <dgm:t>
        <a:bodyPr/>
        <a:lstStyle/>
        <a:p>
          <a:endParaRPr lang="uk-UA"/>
        </a:p>
      </dgm:t>
    </dgm:pt>
    <dgm:pt modelId="{F39CC9E9-AF25-49E8-A375-F2C736EB1AC6}">
      <dgm:prSet phldrT="[Текст]" custT="1"/>
      <dgm:spPr>
        <a:solidFill>
          <a:srgbClr val="17479E"/>
        </a:solidFill>
      </dgm:spPr>
      <dgm:t>
        <a:bodyPr/>
        <a:lstStyle/>
        <a:p>
          <a:endParaRPr lang="uk-UA" sz="1400" dirty="0"/>
        </a:p>
        <a:p>
          <a:r>
            <a:rPr lang="uk-UA" sz="3200" b="1" dirty="0">
              <a:solidFill>
                <a:srgbClr val="FFC000"/>
              </a:solidFill>
            </a:rPr>
            <a:t>2</a:t>
          </a:r>
        </a:p>
      </dgm:t>
    </dgm:pt>
    <dgm:pt modelId="{8397646D-85C2-41D2-B26D-F9939E0BAF98}" type="parTrans" cxnId="{B25A5997-69C0-4370-A92F-1EBC2E9783A4}">
      <dgm:prSet/>
      <dgm:spPr/>
      <dgm:t>
        <a:bodyPr/>
        <a:lstStyle/>
        <a:p>
          <a:endParaRPr lang="uk-UA"/>
        </a:p>
      </dgm:t>
    </dgm:pt>
    <dgm:pt modelId="{62D45D81-51B3-4C19-8F61-4AE9C684E6BC}" type="sibTrans" cxnId="{B25A5997-69C0-4370-A92F-1EBC2E9783A4}">
      <dgm:prSet/>
      <dgm:spPr/>
      <dgm:t>
        <a:bodyPr/>
        <a:lstStyle/>
        <a:p>
          <a:endParaRPr lang="uk-UA"/>
        </a:p>
      </dgm:t>
    </dgm:pt>
    <dgm:pt modelId="{CEBF22DB-B924-4400-B564-1916470A7934}">
      <dgm:prSet phldrT="[Текст]" custT="1"/>
      <dgm:spPr/>
      <dgm:t>
        <a:bodyPr/>
        <a:lstStyle/>
        <a:p>
          <a:pPr algn="just"/>
          <a:r>
            <a:rPr lang="uk-UA" sz="1800" dirty="0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підвищено рівень знань, вмінь та навичок членів комісії з оцінки корупційних ризиків ПФУ, </a:t>
          </a:r>
          <a:r>
            <a:rPr lang="uk-UA" sz="2000" b="1" dirty="0">
              <a:solidFill>
                <a:srgbClr val="FFC000"/>
              </a:solidFill>
              <a:latin typeface="Roboto" panose="020B0604020202020204" charset="0"/>
              <a:ea typeface="Roboto" panose="020B0604020202020204" charset="0"/>
            </a:rPr>
            <a:t>третина з яких </a:t>
          </a:r>
          <a:r>
            <a:rPr lang="uk-UA" sz="1800" dirty="0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є представниками громадськості та експертами, з питань проведення оцінювання корупційних ризиків</a:t>
          </a:r>
        </a:p>
      </dgm:t>
    </dgm:pt>
    <dgm:pt modelId="{C38E696F-B41F-42F3-8062-81215A4CAB34}" type="parTrans" cxnId="{67A72D14-3934-4DB7-8E47-3C99EF3B94B0}">
      <dgm:prSet/>
      <dgm:spPr/>
      <dgm:t>
        <a:bodyPr/>
        <a:lstStyle/>
        <a:p>
          <a:endParaRPr lang="uk-UA"/>
        </a:p>
      </dgm:t>
    </dgm:pt>
    <dgm:pt modelId="{7603DC20-A135-4FFD-9B5D-AC5A996A1D4A}" type="sibTrans" cxnId="{67A72D14-3934-4DB7-8E47-3C99EF3B94B0}">
      <dgm:prSet/>
      <dgm:spPr/>
      <dgm:t>
        <a:bodyPr/>
        <a:lstStyle/>
        <a:p>
          <a:endParaRPr lang="uk-UA"/>
        </a:p>
      </dgm:t>
    </dgm:pt>
    <dgm:pt modelId="{1B6830E2-0E84-426E-92BC-E204065F2243}">
      <dgm:prSet phldrT="[Текст]" custT="1"/>
      <dgm:spPr>
        <a:solidFill>
          <a:srgbClr val="17479E"/>
        </a:solidFill>
      </dgm:spPr>
      <dgm:t>
        <a:bodyPr/>
        <a:lstStyle/>
        <a:p>
          <a:endParaRPr lang="uk-UA" sz="1400" dirty="0"/>
        </a:p>
        <a:p>
          <a:r>
            <a:rPr lang="uk-UA" sz="3200" b="1" dirty="0">
              <a:solidFill>
                <a:srgbClr val="FFC000"/>
              </a:solidFill>
            </a:rPr>
            <a:t>3</a:t>
          </a:r>
        </a:p>
      </dgm:t>
    </dgm:pt>
    <dgm:pt modelId="{2BC9E025-1090-484F-9CAA-F67B93AA2286}" type="parTrans" cxnId="{CBCB894B-2734-455D-9C53-6962A606A208}">
      <dgm:prSet/>
      <dgm:spPr/>
      <dgm:t>
        <a:bodyPr/>
        <a:lstStyle/>
        <a:p>
          <a:endParaRPr lang="uk-UA"/>
        </a:p>
      </dgm:t>
    </dgm:pt>
    <dgm:pt modelId="{FE6F6DB9-B56F-4B15-95B9-96BF94DC81F2}" type="sibTrans" cxnId="{CBCB894B-2734-455D-9C53-6962A606A208}">
      <dgm:prSet/>
      <dgm:spPr/>
      <dgm:t>
        <a:bodyPr/>
        <a:lstStyle/>
        <a:p>
          <a:endParaRPr lang="uk-UA"/>
        </a:p>
      </dgm:t>
    </dgm:pt>
    <dgm:pt modelId="{A6187350-7724-4652-870F-AB03EECDA174}">
      <dgm:prSet phldrT="[Текст]" custT="1"/>
      <dgm:spPr/>
      <dgm:t>
        <a:bodyPr/>
        <a:lstStyle/>
        <a:p>
          <a:pPr algn="just"/>
          <a:r>
            <a:rPr lang="uk-UA" sz="1800" dirty="0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ідентифіковано </a:t>
          </a:r>
          <a:r>
            <a:rPr lang="uk-UA" sz="2000" b="1" dirty="0">
              <a:solidFill>
                <a:srgbClr val="FFC000"/>
              </a:solidFill>
              <a:latin typeface="Roboto" panose="020B0604020202020204" charset="0"/>
              <a:ea typeface="Roboto" panose="020B0604020202020204" charset="0"/>
            </a:rPr>
            <a:t>40</a:t>
          </a:r>
          <a:r>
            <a:rPr lang="uk-UA" sz="1800" dirty="0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 корупційних ризиків у діяльності ПФУ, які описано, визначено їх чинники та запропоновані комплексні заходи щодо їх усунення</a:t>
          </a:r>
        </a:p>
      </dgm:t>
    </dgm:pt>
    <dgm:pt modelId="{698F0D34-863F-4D3B-B3FF-DB416C143788}" type="parTrans" cxnId="{1F1F534B-3A9A-4EB2-A32E-46D27C2E448E}">
      <dgm:prSet/>
      <dgm:spPr/>
      <dgm:t>
        <a:bodyPr/>
        <a:lstStyle/>
        <a:p>
          <a:endParaRPr lang="uk-UA"/>
        </a:p>
      </dgm:t>
    </dgm:pt>
    <dgm:pt modelId="{3D12EBAD-CFFB-4A0C-901C-206B26EDAD8C}" type="sibTrans" cxnId="{1F1F534B-3A9A-4EB2-A32E-46D27C2E448E}">
      <dgm:prSet/>
      <dgm:spPr/>
      <dgm:t>
        <a:bodyPr/>
        <a:lstStyle/>
        <a:p>
          <a:endParaRPr lang="uk-UA"/>
        </a:p>
      </dgm:t>
    </dgm:pt>
    <dgm:pt modelId="{069EE354-EE75-4AFE-A46C-0BCE04F5CD59}">
      <dgm:prSet phldrT="[Текст]" custT="1"/>
      <dgm:spPr>
        <a:solidFill>
          <a:srgbClr val="17479E"/>
        </a:solidFill>
      </dgm:spPr>
      <dgm:t>
        <a:bodyPr/>
        <a:lstStyle/>
        <a:p>
          <a:endParaRPr lang="uk-UA" sz="1600" b="1" dirty="0">
            <a:solidFill>
              <a:srgbClr val="FFC000"/>
            </a:solidFill>
          </a:endParaRPr>
        </a:p>
        <a:p>
          <a:r>
            <a:rPr lang="uk-UA" sz="3200" b="1" dirty="0">
              <a:solidFill>
                <a:srgbClr val="FFC000"/>
              </a:solidFill>
            </a:rPr>
            <a:t>4</a:t>
          </a:r>
        </a:p>
      </dgm:t>
    </dgm:pt>
    <dgm:pt modelId="{8428EFA7-4577-4BB5-8DDD-41E860D59460}" type="parTrans" cxnId="{1A45D049-039B-4D31-8662-02BA86731A1C}">
      <dgm:prSet/>
      <dgm:spPr/>
      <dgm:t>
        <a:bodyPr/>
        <a:lstStyle/>
        <a:p>
          <a:endParaRPr lang="uk-UA"/>
        </a:p>
      </dgm:t>
    </dgm:pt>
    <dgm:pt modelId="{CDE9C62B-66F3-411A-B805-942B8422F251}" type="sibTrans" cxnId="{1A45D049-039B-4D31-8662-02BA86731A1C}">
      <dgm:prSet/>
      <dgm:spPr/>
      <dgm:t>
        <a:bodyPr/>
        <a:lstStyle/>
        <a:p>
          <a:endParaRPr lang="uk-UA"/>
        </a:p>
      </dgm:t>
    </dgm:pt>
    <dgm:pt modelId="{E8D099EF-46EE-4AB4-A18A-329815F3D0F8}">
      <dgm:prSet custT="1"/>
      <dgm:spPr/>
      <dgm:t>
        <a:bodyPr/>
        <a:lstStyle/>
        <a:p>
          <a:pPr algn="just"/>
          <a:r>
            <a:rPr lang="uk-UA" sz="1800" dirty="0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забезпечено проведення оцінювання корупційних ризиків у діяльності ПФУ із залученням його територіальних органів та широкого кола зовнішніх </a:t>
          </a:r>
          <a:r>
            <a:rPr lang="uk-UA" sz="1800" dirty="0" err="1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стейкхолдерів</a:t>
          </a:r>
          <a:endParaRPr lang="uk-UA" sz="1800" dirty="0">
            <a:latin typeface="Roboto" panose="020B0604020202020204" charset="0"/>
            <a:ea typeface="Roboto" panose="020B0604020202020204" charset="0"/>
          </a:endParaRPr>
        </a:p>
      </dgm:t>
    </dgm:pt>
    <dgm:pt modelId="{AFD6EF2D-F7A2-46B7-8F18-947938CD21BF}" type="parTrans" cxnId="{EADC453D-23E5-4A8F-A9E9-A3AB1D4C91C2}">
      <dgm:prSet/>
      <dgm:spPr/>
      <dgm:t>
        <a:bodyPr/>
        <a:lstStyle/>
        <a:p>
          <a:endParaRPr lang="uk-UA"/>
        </a:p>
      </dgm:t>
    </dgm:pt>
    <dgm:pt modelId="{984085BE-0242-4A35-A49B-9C66206B58F7}" type="sibTrans" cxnId="{EADC453D-23E5-4A8F-A9E9-A3AB1D4C91C2}">
      <dgm:prSet/>
      <dgm:spPr/>
      <dgm:t>
        <a:bodyPr/>
        <a:lstStyle/>
        <a:p>
          <a:endParaRPr lang="uk-UA"/>
        </a:p>
      </dgm:t>
    </dgm:pt>
    <dgm:pt modelId="{E5326744-A4DD-4FBA-907E-422A0F978029}" type="pres">
      <dgm:prSet presAssocID="{96EB90EF-CE94-4DFD-BD1B-8A1850165286}" presName="linearFlow" presStyleCnt="0">
        <dgm:presLayoutVars>
          <dgm:dir/>
          <dgm:animLvl val="lvl"/>
          <dgm:resizeHandles val="exact"/>
        </dgm:presLayoutVars>
      </dgm:prSet>
      <dgm:spPr/>
    </dgm:pt>
    <dgm:pt modelId="{86926202-74FF-4A5E-B644-961493E6E112}" type="pres">
      <dgm:prSet presAssocID="{736293C1-FED7-487E-BE15-40DF29600A3F}" presName="composite" presStyleCnt="0"/>
      <dgm:spPr/>
    </dgm:pt>
    <dgm:pt modelId="{88D6C6E4-F4C1-4AAA-9975-C9CCEEE59006}" type="pres">
      <dgm:prSet presAssocID="{736293C1-FED7-487E-BE15-40DF29600A3F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2784B7D3-AD58-4CC0-A5BC-A243071A53E0}" type="pres">
      <dgm:prSet presAssocID="{736293C1-FED7-487E-BE15-40DF29600A3F}" presName="descendantText" presStyleLbl="alignAcc1" presStyleIdx="0" presStyleCnt="4" custLinFactNeighborX="0" custLinFactNeighborY="-7325">
        <dgm:presLayoutVars>
          <dgm:bulletEnabled val="1"/>
        </dgm:presLayoutVars>
      </dgm:prSet>
      <dgm:spPr/>
    </dgm:pt>
    <dgm:pt modelId="{34F10277-2158-4584-A384-13C6BF9FDF21}" type="pres">
      <dgm:prSet presAssocID="{CFD0F14E-1033-4754-A548-5D61817393C3}" presName="sp" presStyleCnt="0"/>
      <dgm:spPr/>
    </dgm:pt>
    <dgm:pt modelId="{2DBEBF13-D6E2-499E-A9CD-194E782F355C}" type="pres">
      <dgm:prSet presAssocID="{F39CC9E9-AF25-49E8-A375-F2C736EB1AC6}" presName="composite" presStyleCnt="0"/>
      <dgm:spPr/>
    </dgm:pt>
    <dgm:pt modelId="{7AED80DB-C903-421A-8A37-FF3D74F9CF84}" type="pres">
      <dgm:prSet presAssocID="{F39CC9E9-AF25-49E8-A375-F2C736EB1AC6}" presName="parentText" presStyleLbl="alignNode1" presStyleIdx="1" presStyleCnt="4" custLinFactNeighborY="0">
        <dgm:presLayoutVars>
          <dgm:chMax val="1"/>
          <dgm:bulletEnabled val="1"/>
        </dgm:presLayoutVars>
      </dgm:prSet>
      <dgm:spPr/>
    </dgm:pt>
    <dgm:pt modelId="{E5A1F53B-1CB2-4074-BA4F-0475EE1F36C1}" type="pres">
      <dgm:prSet presAssocID="{F39CC9E9-AF25-49E8-A375-F2C736EB1AC6}" presName="descendantText" presStyleLbl="alignAcc1" presStyleIdx="1" presStyleCnt="4" custScaleY="132700">
        <dgm:presLayoutVars>
          <dgm:bulletEnabled val="1"/>
        </dgm:presLayoutVars>
      </dgm:prSet>
      <dgm:spPr/>
    </dgm:pt>
    <dgm:pt modelId="{0FB4E8A9-CF17-481E-8858-ECE71A91FF85}" type="pres">
      <dgm:prSet presAssocID="{62D45D81-51B3-4C19-8F61-4AE9C684E6BC}" presName="sp" presStyleCnt="0"/>
      <dgm:spPr/>
    </dgm:pt>
    <dgm:pt modelId="{91233867-EFB7-4AEB-8D54-06F2FE45105D}" type="pres">
      <dgm:prSet presAssocID="{1B6830E2-0E84-426E-92BC-E204065F2243}" presName="composite" presStyleCnt="0"/>
      <dgm:spPr/>
    </dgm:pt>
    <dgm:pt modelId="{F0F40196-1ACF-46E9-B6D1-EF69BB72C518}" type="pres">
      <dgm:prSet presAssocID="{1B6830E2-0E84-426E-92BC-E204065F2243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231570BF-DBB6-4510-9B7F-B9CA3FABB696}" type="pres">
      <dgm:prSet presAssocID="{1B6830E2-0E84-426E-92BC-E204065F2243}" presName="descendantText" presStyleLbl="alignAcc1" presStyleIdx="2" presStyleCnt="4" custScaleY="117693">
        <dgm:presLayoutVars>
          <dgm:bulletEnabled val="1"/>
        </dgm:presLayoutVars>
      </dgm:prSet>
      <dgm:spPr/>
    </dgm:pt>
    <dgm:pt modelId="{D43EA23E-9CE3-4BAF-9D5C-72ADF75BCD13}" type="pres">
      <dgm:prSet presAssocID="{FE6F6DB9-B56F-4B15-95B9-96BF94DC81F2}" presName="sp" presStyleCnt="0"/>
      <dgm:spPr/>
    </dgm:pt>
    <dgm:pt modelId="{306B947F-5929-4CBA-B6EC-5E4BC6F15A10}" type="pres">
      <dgm:prSet presAssocID="{069EE354-EE75-4AFE-A46C-0BCE04F5CD59}" presName="composite" presStyleCnt="0"/>
      <dgm:spPr/>
    </dgm:pt>
    <dgm:pt modelId="{9AD64C0E-3011-48FE-BC6B-D0D70911688F}" type="pres">
      <dgm:prSet presAssocID="{069EE354-EE75-4AFE-A46C-0BCE04F5CD59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BE223207-64D5-4340-8730-6EC07B9FA518}" type="pres">
      <dgm:prSet presAssocID="{069EE354-EE75-4AFE-A46C-0BCE04F5CD59}" presName="descendantText" presStyleLbl="alignAcc1" presStyleIdx="3" presStyleCnt="4" custScaleY="128523">
        <dgm:presLayoutVars>
          <dgm:bulletEnabled val="1"/>
        </dgm:presLayoutVars>
      </dgm:prSet>
      <dgm:spPr/>
    </dgm:pt>
  </dgm:ptLst>
  <dgm:cxnLst>
    <dgm:cxn modelId="{2033F108-8805-4FCC-B54D-EBAC6F7A732E}" type="presOf" srcId="{069EE354-EE75-4AFE-A46C-0BCE04F5CD59}" destId="{9AD64C0E-3011-48FE-BC6B-D0D70911688F}" srcOrd="0" destOrd="0" presId="urn:microsoft.com/office/officeart/2005/8/layout/chevron2"/>
    <dgm:cxn modelId="{67A72D14-3934-4DB7-8E47-3C99EF3B94B0}" srcId="{F39CC9E9-AF25-49E8-A375-F2C736EB1AC6}" destId="{CEBF22DB-B924-4400-B564-1916470A7934}" srcOrd="0" destOrd="0" parTransId="{C38E696F-B41F-42F3-8062-81215A4CAB34}" sibTransId="{7603DC20-A135-4FFD-9B5D-AC5A996A1D4A}"/>
    <dgm:cxn modelId="{E13EB92E-37E2-40BB-A738-33B2B7771F99}" type="presOf" srcId="{96EB90EF-CE94-4DFD-BD1B-8A1850165286}" destId="{E5326744-A4DD-4FBA-907E-422A0F978029}" srcOrd="0" destOrd="0" presId="urn:microsoft.com/office/officeart/2005/8/layout/chevron2"/>
    <dgm:cxn modelId="{2116863B-5C16-4156-B46D-BFE79D231220}" srcId="{96EB90EF-CE94-4DFD-BD1B-8A1850165286}" destId="{736293C1-FED7-487E-BE15-40DF29600A3F}" srcOrd="0" destOrd="0" parTransId="{8E5EF066-CC00-43BA-B1FD-DF08332FC7D8}" sibTransId="{CFD0F14E-1033-4754-A548-5D61817393C3}"/>
    <dgm:cxn modelId="{EADC453D-23E5-4A8F-A9E9-A3AB1D4C91C2}" srcId="{1B6830E2-0E84-426E-92BC-E204065F2243}" destId="{E8D099EF-46EE-4AB4-A18A-329815F3D0F8}" srcOrd="0" destOrd="0" parTransId="{AFD6EF2D-F7A2-46B7-8F18-947938CD21BF}" sibTransId="{984085BE-0242-4A35-A49B-9C66206B58F7}"/>
    <dgm:cxn modelId="{1A45D049-039B-4D31-8662-02BA86731A1C}" srcId="{96EB90EF-CE94-4DFD-BD1B-8A1850165286}" destId="{069EE354-EE75-4AFE-A46C-0BCE04F5CD59}" srcOrd="3" destOrd="0" parTransId="{8428EFA7-4577-4BB5-8DDD-41E860D59460}" sibTransId="{CDE9C62B-66F3-411A-B805-942B8422F251}"/>
    <dgm:cxn modelId="{CF91726B-86E1-4F70-B6F0-F4393EBF36BE}" type="presOf" srcId="{CEBF22DB-B924-4400-B564-1916470A7934}" destId="{E5A1F53B-1CB2-4074-BA4F-0475EE1F36C1}" srcOrd="0" destOrd="0" presId="urn:microsoft.com/office/officeart/2005/8/layout/chevron2"/>
    <dgm:cxn modelId="{1F1F534B-3A9A-4EB2-A32E-46D27C2E448E}" srcId="{069EE354-EE75-4AFE-A46C-0BCE04F5CD59}" destId="{A6187350-7724-4652-870F-AB03EECDA174}" srcOrd="0" destOrd="0" parTransId="{698F0D34-863F-4D3B-B3FF-DB416C143788}" sibTransId="{3D12EBAD-CFFB-4A0C-901C-206B26EDAD8C}"/>
    <dgm:cxn modelId="{CBCB894B-2734-455D-9C53-6962A606A208}" srcId="{96EB90EF-CE94-4DFD-BD1B-8A1850165286}" destId="{1B6830E2-0E84-426E-92BC-E204065F2243}" srcOrd="2" destOrd="0" parTransId="{2BC9E025-1090-484F-9CAA-F67B93AA2286}" sibTransId="{FE6F6DB9-B56F-4B15-95B9-96BF94DC81F2}"/>
    <dgm:cxn modelId="{94334C53-86B4-4BBC-ADA8-446BCBA7FC57}" srcId="{736293C1-FED7-487E-BE15-40DF29600A3F}" destId="{C9FFE938-C981-4C84-8F63-FC85A72D3B0D}" srcOrd="0" destOrd="0" parTransId="{3975A50A-4E6C-415F-83AF-2D8E18FFFCE7}" sibTransId="{32062214-0BC6-4A0D-9159-55606A7D38B5}"/>
    <dgm:cxn modelId="{B25A5997-69C0-4370-A92F-1EBC2E9783A4}" srcId="{96EB90EF-CE94-4DFD-BD1B-8A1850165286}" destId="{F39CC9E9-AF25-49E8-A375-F2C736EB1AC6}" srcOrd="1" destOrd="0" parTransId="{8397646D-85C2-41D2-B26D-F9939E0BAF98}" sibTransId="{62D45D81-51B3-4C19-8F61-4AE9C684E6BC}"/>
    <dgm:cxn modelId="{78D66DAE-A73D-468E-92D6-1428AAFE1FFE}" type="presOf" srcId="{F39CC9E9-AF25-49E8-A375-F2C736EB1AC6}" destId="{7AED80DB-C903-421A-8A37-FF3D74F9CF84}" srcOrd="0" destOrd="0" presId="urn:microsoft.com/office/officeart/2005/8/layout/chevron2"/>
    <dgm:cxn modelId="{D03A90C2-017C-4D1C-A190-294CDD184DB3}" type="presOf" srcId="{736293C1-FED7-487E-BE15-40DF29600A3F}" destId="{88D6C6E4-F4C1-4AAA-9975-C9CCEEE59006}" srcOrd="0" destOrd="0" presId="urn:microsoft.com/office/officeart/2005/8/layout/chevron2"/>
    <dgm:cxn modelId="{7A17E3C2-179B-4512-BD95-3F1B17830A3E}" type="presOf" srcId="{E8D099EF-46EE-4AB4-A18A-329815F3D0F8}" destId="{231570BF-DBB6-4510-9B7F-B9CA3FABB696}" srcOrd="0" destOrd="0" presId="urn:microsoft.com/office/officeart/2005/8/layout/chevron2"/>
    <dgm:cxn modelId="{4D9CC1D3-DBF6-48DB-98E8-F5F3C7FEDB4C}" type="presOf" srcId="{A6187350-7724-4652-870F-AB03EECDA174}" destId="{BE223207-64D5-4340-8730-6EC07B9FA518}" srcOrd="0" destOrd="0" presId="urn:microsoft.com/office/officeart/2005/8/layout/chevron2"/>
    <dgm:cxn modelId="{E936D1D3-2C47-4BEE-BBE2-7217CD87CF68}" type="presOf" srcId="{C9FFE938-C981-4C84-8F63-FC85A72D3B0D}" destId="{2784B7D3-AD58-4CC0-A5BC-A243071A53E0}" srcOrd="0" destOrd="0" presId="urn:microsoft.com/office/officeart/2005/8/layout/chevron2"/>
    <dgm:cxn modelId="{C3B19EEE-7666-431E-BCC4-8976450CAD81}" type="presOf" srcId="{1B6830E2-0E84-426E-92BC-E204065F2243}" destId="{F0F40196-1ACF-46E9-B6D1-EF69BB72C518}" srcOrd="0" destOrd="0" presId="urn:microsoft.com/office/officeart/2005/8/layout/chevron2"/>
    <dgm:cxn modelId="{880CB886-6B40-4992-8819-CDBD02795711}" type="presParOf" srcId="{E5326744-A4DD-4FBA-907E-422A0F978029}" destId="{86926202-74FF-4A5E-B644-961493E6E112}" srcOrd="0" destOrd="0" presId="urn:microsoft.com/office/officeart/2005/8/layout/chevron2"/>
    <dgm:cxn modelId="{D9E1F254-1B6B-4C4F-B9E1-C7CF1698CE6C}" type="presParOf" srcId="{86926202-74FF-4A5E-B644-961493E6E112}" destId="{88D6C6E4-F4C1-4AAA-9975-C9CCEEE59006}" srcOrd="0" destOrd="0" presId="urn:microsoft.com/office/officeart/2005/8/layout/chevron2"/>
    <dgm:cxn modelId="{59DF8C51-AD5C-47C4-B941-7CFDF71E7FAC}" type="presParOf" srcId="{86926202-74FF-4A5E-B644-961493E6E112}" destId="{2784B7D3-AD58-4CC0-A5BC-A243071A53E0}" srcOrd="1" destOrd="0" presId="urn:microsoft.com/office/officeart/2005/8/layout/chevron2"/>
    <dgm:cxn modelId="{29614123-03A1-45EE-A531-EB273B79382F}" type="presParOf" srcId="{E5326744-A4DD-4FBA-907E-422A0F978029}" destId="{34F10277-2158-4584-A384-13C6BF9FDF21}" srcOrd="1" destOrd="0" presId="urn:microsoft.com/office/officeart/2005/8/layout/chevron2"/>
    <dgm:cxn modelId="{6AB9B3E4-8663-4D0C-814A-6F0570337F44}" type="presParOf" srcId="{E5326744-A4DD-4FBA-907E-422A0F978029}" destId="{2DBEBF13-D6E2-499E-A9CD-194E782F355C}" srcOrd="2" destOrd="0" presId="urn:microsoft.com/office/officeart/2005/8/layout/chevron2"/>
    <dgm:cxn modelId="{648D79C2-94A4-4CCA-9544-C6D94229B4D4}" type="presParOf" srcId="{2DBEBF13-D6E2-499E-A9CD-194E782F355C}" destId="{7AED80DB-C903-421A-8A37-FF3D74F9CF84}" srcOrd="0" destOrd="0" presId="urn:microsoft.com/office/officeart/2005/8/layout/chevron2"/>
    <dgm:cxn modelId="{7D36AF29-503A-4630-83B9-E6A57CD77349}" type="presParOf" srcId="{2DBEBF13-D6E2-499E-A9CD-194E782F355C}" destId="{E5A1F53B-1CB2-4074-BA4F-0475EE1F36C1}" srcOrd="1" destOrd="0" presId="urn:microsoft.com/office/officeart/2005/8/layout/chevron2"/>
    <dgm:cxn modelId="{49C8ACD2-1E67-45E4-A706-0582172F49E0}" type="presParOf" srcId="{E5326744-A4DD-4FBA-907E-422A0F978029}" destId="{0FB4E8A9-CF17-481E-8858-ECE71A91FF85}" srcOrd="3" destOrd="0" presId="urn:microsoft.com/office/officeart/2005/8/layout/chevron2"/>
    <dgm:cxn modelId="{A3469EDD-1898-42B3-85B6-ACF6B2664944}" type="presParOf" srcId="{E5326744-A4DD-4FBA-907E-422A0F978029}" destId="{91233867-EFB7-4AEB-8D54-06F2FE45105D}" srcOrd="4" destOrd="0" presId="urn:microsoft.com/office/officeart/2005/8/layout/chevron2"/>
    <dgm:cxn modelId="{107B8F67-0225-4240-9BA2-B9922FD786B1}" type="presParOf" srcId="{91233867-EFB7-4AEB-8D54-06F2FE45105D}" destId="{F0F40196-1ACF-46E9-B6D1-EF69BB72C518}" srcOrd="0" destOrd="0" presId="urn:microsoft.com/office/officeart/2005/8/layout/chevron2"/>
    <dgm:cxn modelId="{4432220C-2EFA-4F2C-9F94-357AD281B4F8}" type="presParOf" srcId="{91233867-EFB7-4AEB-8D54-06F2FE45105D}" destId="{231570BF-DBB6-4510-9B7F-B9CA3FABB696}" srcOrd="1" destOrd="0" presId="urn:microsoft.com/office/officeart/2005/8/layout/chevron2"/>
    <dgm:cxn modelId="{D26B690C-B362-4EB6-ACF6-06D6B6729DC2}" type="presParOf" srcId="{E5326744-A4DD-4FBA-907E-422A0F978029}" destId="{D43EA23E-9CE3-4BAF-9D5C-72ADF75BCD13}" srcOrd="5" destOrd="0" presId="urn:microsoft.com/office/officeart/2005/8/layout/chevron2"/>
    <dgm:cxn modelId="{B4DAB42F-66F7-48FD-B905-6126B90C5A96}" type="presParOf" srcId="{E5326744-A4DD-4FBA-907E-422A0F978029}" destId="{306B947F-5929-4CBA-B6EC-5E4BC6F15A10}" srcOrd="6" destOrd="0" presId="urn:microsoft.com/office/officeart/2005/8/layout/chevron2"/>
    <dgm:cxn modelId="{A8DF4DD7-0E76-4534-B5E1-B23075AB8FCD}" type="presParOf" srcId="{306B947F-5929-4CBA-B6EC-5E4BC6F15A10}" destId="{9AD64C0E-3011-48FE-BC6B-D0D70911688F}" srcOrd="0" destOrd="0" presId="urn:microsoft.com/office/officeart/2005/8/layout/chevron2"/>
    <dgm:cxn modelId="{66E11F81-F589-4B5C-A4A3-A71F3A0AB4B4}" type="presParOf" srcId="{306B947F-5929-4CBA-B6EC-5E4BC6F15A10}" destId="{BE223207-64D5-4340-8730-6EC07B9FA51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6EB90EF-CE94-4DFD-BD1B-8A1850165286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736293C1-FED7-487E-BE15-40DF29600A3F}">
      <dgm:prSet phldrT="[Текст]" custT="1"/>
      <dgm:spPr>
        <a:solidFill>
          <a:srgbClr val="17479E"/>
        </a:solidFill>
      </dgm:spPr>
      <dgm:t>
        <a:bodyPr/>
        <a:lstStyle/>
        <a:p>
          <a:endParaRPr lang="uk-UA" sz="1400" dirty="0"/>
        </a:p>
        <a:p>
          <a:r>
            <a:rPr lang="uk-UA" sz="3200" b="1" dirty="0">
              <a:solidFill>
                <a:srgbClr val="FFC000"/>
              </a:solidFill>
            </a:rPr>
            <a:t>1</a:t>
          </a:r>
        </a:p>
      </dgm:t>
    </dgm:pt>
    <dgm:pt modelId="{8E5EF066-CC00-43BA-B1FD-DF08332FC7D8}" type="parTrans" cxnId="{2116863B-5C16-4156-B46D-BFE79D231220}">
      <dgm:prSet/>
      <dgm:spPr/>
      <dgm:t>
        <a:bodyPr/>
        <a:lstStyle/>
        <a:p>
          <a:endParaRPr lang="uk-UA"/>
        </a:p>
      </dgm:t>
    </dgm:pt>
    <dgm:pt modelId="{CFD0F14E-1033-4754-A548-5D61817393C3}" type="sibTrans" cxnId="{2116863B-5C16-4156-B46D-BFE79D231220}">
      <dgm:prSet/>
      <dgm:spPr/>
      <dgm:t>
        <a:bodyPr/>
        <a:lstStyle/>
        <a:p>
          <a:endParaRPr lang="uk-UA"/>
        </a:p>
      </dgm:t>
    </dgm:pt>
    <dgm:pt modelId="{C9FFE938-C981-4C84-8F63-FC85A72D3B0D}">
      <dgm:prSet phldrT="[Текст]" custT="1"/>
      <dgm:spPr/>
      <dgm:t>
        <a:bodyPr/>
        <a:lstStyle/>
        <a:p>
          <a:pPr algn="just"/>
          <a:r>
            <a:rPr lang="uk-UA" sz="1800" b="0" dirty="0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проведено аналіз стану організації роботи із запобігання та виявлення корупції в ПФУ та його органах</a:t>
          </a:r>
          <a:endParaRPr lang="uk-UA" sz="1800" b="0" noProof="0" dirty="0">
            <a:solidFill>
              <a:schemeClr val="tx1"/>
            </a:solidFill>
            <a:latin typeface="Roboto" panose="020B0604020202020204" charset="0"/>
            <a:ea typeface="Roboto" panose="020B0604020202020204" charset="0"/>
          </a:endParaRPr>
        </a:p>
      </dgm:t>
    </dgm:pt>
    <dgm:pt modelId="{3975A50A-4E6C-415F-83AF-2D8E18FFFCE7}" type="parTrans" cxnId="{94334C53-86B4-4BBC-ADA8-446BCBA7FC57}">
      <dgm:prSet/>
      <dgm:spPr/>
      <dgm:t>
        <a:bodyPr/>
        <a:lstStyle/>
        <a:p>
          <a:endParaRPr lang="uk-UA"/>
        </a:p>
      </dgm:t>
    </dgm:pt>
    <dgm:pt modelId="{32062214-0BC6-4A0D-9159-55606A7D38B5}" type="sibTrans" cxnId="{94334C53-86B4-4BBC-ADA8-446BCBA7FC57}">
      <dgm:prSet/>
      <dgm:spPr/>
      <dgm:t>
        <a:bodyPr/>
        <a:lstStyle/>
        <a:p>
          <a:endParaRPr lang="uk-UA"/>
        </a:p>
      </dgm:t>
    </dgm:pt>
    <dgm:pt modelId="{F39CC9E9-AF25-49E8-A375-F2C736EB1AC6}">
      <dgm:prSet phldrT="[Текст]" custT="1"/>
      <dgm:spPr>
        <a:solidFill>
          <a:srgbClr val="17479E"/>
        </a:solidFill>
      </dgm:spPr>
      <dgm:t>
        <a:bodyPr/>
        <a:lstStyle/>
        <a:p>
          <a:endParaRPr lang="uk-UA" sz="1400" dirty="0"/>
        </a:p>
        <a:p>
          <a:r>
            <a:rPr lang="uk-UA" sz="3200" b="1" dirty="0">
              <a:solidFill>
                <a:srgbClr val="FFC000"/>
              </a:solidFill>
            </a:rPr>
            <a:t>2</a:t>
          </a:r>
        </a:p>
      </dgm:t>
    </dgm:pt>
    <dgm:pt modelId="{8397646D-85C2-41D2-B26D-F9939E0BAF98}" type="parTrans" cxnId="{B25A5997-69C0-4370-A92F-1EBC2E9783A4}">
      <dgm:prSet/>
      <dgm:spPr/>
      <dgm:t>
        <a:bodyPr/>
        <a:lstStyle/>
        <a:p>
          <a:endParaRPr lang="uk-UA"/>
        </a:p>
      </dgm:t>
    </dgm:pt>
    <dgm:pt modelId="{62D45D81-51B3-4C19-8F61-4AE9C684E6BC}" type="sibTrans" cxnId="{B25A5997-69C0-4370-A92F-1EBC2E9783A4}">
      <dgm:prSet/>
      <dgm:spPr/>
      <dgm:t>
        <a:bodyPr/>
        <a:lstStyle/>
        <a:p>
          <a:endParaRPr lang="uk-UA"/>
        </a:p>
      </dgm:t>
    </dgm:pt>
    <dgm:pt modelId="{CEBF22DB-B924-4400-B564-1916470A7934}">
      <dgm:prSet phldrT="[Текст]" custT="1"/>
      <dgm:spPr/>
      <dgm:t>
        <a:bodyPr/>
        <a:lstStyle/>
        <a:p>
          <a:pPr algn="just"/>
          <a:r>
            <a:rPr lang="uk-UA" sz="1800" b="0" dirty="0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надано практичні рекомендації щодо формування якісних антикорупційних політик та процедур у ПФУ, які спрямовані на заохочення доброчесності працівників</a:t>
          </a:r>
        </a:p>
      </dgm:t>
    </dgm:pt>
    <dgm:pt modelId="{C38E696F-B41F-42F3-8062-81215A4CAB34}" type="parTrans" cxnId="{67A72D14-3934-4DB7-8E47-3C99EF3B94B0}">
      <dgm:prSet/>
      <dgm:spPr/>
      <dgm:t>
        <a:bodyPr/>
        <a:lstStyle/>
        <a:p>
          <a:endParaRPr lang="uk-UA"/>
        </a:p>
      </dgm:t>
    </dgm:pt>
    <dgm:pt modelId="{7603DC20-A135-4FFD-9B5D-AC5A996A1D4A}" type="sibTrans" cxnId="{67A72D14-3934-4DB7-8E47-3C99EF3B94B0}">
      <dgm:prSet/>
      <dgm:spPr/>
      <dgm:t>
        <a:bodyPr/>
        <a:lstStyle/>
        <a:p>
          <a:endParaRPr lang="uk-UA"/>
        </a:p>
      </dgm:t>
    </dgm:pt>
    <dgm:pt modelId="{45F86F3E-CDFF-47E3-8E5B-9E7214FAC263}">
      <dgm:prSet phldrT="[Текст]" custT="1"/>
      <dgm:spPr>
        <a:solidFill>
          <a:srgbClr val="17479E"/>
        </a:solidFill>
      </dgm:spPr>
      <dgm:t>
        <a:bodyPr/>
        <a:lstStyle/>
        <a:p>
          <a:pPr algn="ctr"/>
          <a:endParaRPr lang="uk-UA" sz="1600" b="1" dirty="0">
            <a:solidFill>
              <a:srgbClr val="FFC000"/>
            </a:solidFill>
          </a:endParaRPr>
        </a:p>
        <a:p>
          <a:pPr algn="ctr"/>
          <a:r>
            <a:rPr lang="uk-UA" sz="3200" b="1" dirty="0">
              <a:solidFill>
                <a:srgbClr val="FFC000"/>
              </a:solidFill>
            </a:rPr>
            <a:t>3</a:t>
          </a:r>
        </a:p>
      </dgm:t>
    </dgm:pt>
    <dgm:pt modelId="{97DA8A51-9483-497E-8F1B-821A9B3D9213}" type="parTrans" cxnId="{2F4414CD-6910-4808-95FF-DC62DABC88C2}">
      <dgm:prSet/>
      <dgm:spPr/>
      <dgm:t>
        <a:bodyPr/>
        <a:lstStyle/>
        <a:p>
          <a:endParaRPr lang="uk-UA"/>
        </a:p>
      </dgm:t>
    </dgm:pt>
    <dgm:pt modelId="{A5E87091-D73C-42FD-B817-63A20FEBCB0A}" type="sibTrans" cxnId="{2F4414CD-6910-4808-95FF-DC62DABC88C2}">
      <dgm:prSet/>
      <dgm:spPr/>
      <dgm:t>
        <a:bodyPr/>
        <a:lstStyle/>
        <a:p>
          <a:endParaRPr lang="uk-UA"/>
        </a:p>
      </dgm:t>
    </dgm:pt>
    <dgm:pt modelId="{11550103-7DE4-4B65-AAD0-23BAA4DAA097}">
      <dgm:prSet custT="1"/>
      <dgm:spPr/>
      <dgm:t>
        <a:bodyPr/>
        <a:lstStyle/>
        <a:p>
          <a:pPr algn="just"/>
          <a:r>
            <a:rPr lang="uk-UA" sz="1800" b="0" dirty="0">
              <a:latin typeface="Roboto" panose="020B0604020202020204" charset="0"/>
              <a:ea typeface="Roboto" panose="020B0604020202020204" charset="0"/>
            </a:rPr>
            <a:t>узагальнено та поширено вдалі практики з організації роботи із запобігання та виявлення корупції у ПФУ</a:t>
          </a:r>
          <a:endParaRPr lang="uk-UA" sz="1800" dirty="0">
            <a:latin typeface="Roboto" panose="020B0604020202020204" charset="0"/>
            <a:ea typeface="Roboto" panose="020B0604020202020204" charset="0"/>
          </a:endParaRPr>
        </a:p>
      </dgm:t>
    </dgm:pt>
    <dgm:pt modelId="{13165CAF-12FB-4AD3-B766-D926CA386566}" type="parTrans" cxnId="{58BDAD88-7870-41DE-8860-B6A201FE1400}">
      <dgm:prSet/>
      <dgm:spPr/>
      <dgm:t>
        <a:bodyPr/>
        <a:lstStyle/>
        <a:p>
          <a:endParaRPr lang="uk-UA"/>
        </a:p>
      </dgm:t>
    </dgm:pt>
    <dgm:pt modelId="{C3546738-4A2B-4076-B4C9-252BC4739FDB}" type="sibTrans" cxnId="{58BDAD88-7870-41DE-8860-B6A201FE1400}">
      <dgm:prSet/>
      <dgm:spPr/>
      <dgm:t>
        <a:bodyPr/>
        <a:lstStyle/>
        <a:p>
          <a:endParaRPr lang="uk-UA"/>
        </a:p>
      </dgm:t>
    </dgm:pt>
    <dgm:pt modelId="{E5326744-A4DD-4FBA-907E-422A0F978029}" type="pres">
      <dgm:prSet presAssocID="{96EB90EF-CE94-4DFD-BD1B-8A1850165286}" presName="linearFlow" presStyleCnt="0">
        <dgm:presLayoutVars>
          <dgm:dir/>
          <dgm:animLvl val="lvl"/>
          <dgm:resizeHandles val="exact"/>
        </dgm:presLayoutVars>
      </dgm:prSet>
      <dgm:spPr/>
    </dgm:pt>
    <dgm:pt modelId="{86926202-74FF-4A5E-B644-961493E6E112}" type="pres">
      <dgm:prSet presAssocID="{736293C1-FED7-487E-BE15-40DF29600A3F}" presName="composite" presStyleCnt="0"/>
      <dgm:spPr/>
    </dgm:pt>
    <dgm:pt modelId="{88D6C6E4-F4C1-4AAA-9975-C9CCEEE59006}" type="pres">
      <dgm:prSet presAssocID="{736293C1-FED7-487E-BE15-40DF29600A3F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2784B7D3-AD58-4CC0-A5BC-A243071A53E0}" type="pres">
      <dgm:prSet presAssocID="{736293C1-FED7-487E-BE15-40DF29600A3F}" presName="descendantText" presStyleLbl="alignAcc1" presStyleIdx="0" presStyleCnt="3" custLinFactNeighborX="0" custLinFactNeighborY="-7325">
        <dgm:presLayoutVars>
          <dgm:bulletEnabled val="1"/>
        </dgm:presLayoutVars>
      </dgm:prSet>
      <dgm:spPr/>
    </dgm:pt>
    <dgm:pt modelId="{34F10277-2158-4584-A384-13C6BF9FDF21}" type="pres">
      <dgm:prSet presAssocID="{CFD0F14E-1033-4754-A548-5D61817393C3}" presName="sp" presStyleCnt="0"/>
      <dgm:spPr/>
    </dgm:pt>
    <dgm:pt modelId="{2DBEBF13-D6E2-499E-A9CD-194E782F355C}" type="pres">
      <dgm:prSet presAssocID="{F39CC9E9-AF25-49E8-A375-F2C736EB1AC6}" presName="composite" presStyleCnt="0"/>
      <dgm:spPr/>
    </dgm:pt>
    <dgm:pt modelId="{7AED80DB-C903-421A-8A37-FF3D74F9CF84}" type="pres">
      <dgm:prSet presAssocID="{F39CC9E9-AF25-49E8-A375-F2C736EB1AC6}" presName="parentText" presStyleLbl="alignNode1" presStyleIdx="1" presStyleCnt="3" custLinFactNeighborY="0">
        <dgm:presLayoutVars>
          <dgm:chMax val="1"/>
          <dgm:bulletEnabled val="1"/>
        </dgm:presLayoutVars>
      </dgm:prSet>
      <dgm:spPr/>
    </dgm:pt>
    <dgm:pt modelId="{E5A1F53B-1CB2-4074-BA4F-0475EE1F36C1}" type="pres">
      <dgm:prSet presAssocID="{F39CC9E9-AF25-49E8-A375-F2C736EB1AC6}" presName="descendantText" presStyleLbl="alignAcc1" presStyleIdx="1" presStyleCnt="3" custScaleY="116984">
        <dgm:presLayoutVars>
          <dgm:bulletEnabled val="1"/>
        </dgm:presLayoutVars>
      </dgm:prSet>
      <dgm:spPr/>
    </dgm:pt>
    <dgm:pt modelId="{44AC0B0F-E094-4B71-A299-666347C33CCF}" type="pres">
      <dgm:prSet presAssocID="{62D45D81-51B3-4C19-8F61-4AE9C684E6BC}" presName="sp" presStyleCnt="0"/>
      <dgm:spPr/>
    </dgm:pt>
    <dgm:pt modelId="{FAEE677E-9D3E-4FFC-873C-8AE08FA20386}" type="pres">
      <dgm:prSet presAssocID="{45F86F3E-CDFF-47E3-8E5B-9E7214FAC263}" presName="composite" presStyleCnt="0"/>
      <dgm:spPr/>
    </dgm:pt>
    <dgm:pt modelId="{265097DD-AA70-4249-B29A-67B39636F769}" type="pres">
      <dgm:prSet presAssocID="{45F86F3E-CDFF-47E3-8E5B-9E7214FAC263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BA95F13E-AF25-41E9-99B0-174EFE3D3B1A}" type="pres">
      <dgm:prSet presAssocID="{45F86F3E-CDFF-47E3-8E5B-9E7214FAC263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67A72D14-3934-4DB7-8E47-3C99EF3B94B0}" srcId="{F39CC9E9-AF25-49E8-A375-F2C736EB1AC6}" destId="{CEBF22DB-B924-4400-B564-1916470A7934}" srcOrd="0" destOrd="0" parTransId="{C38E696F-B41F-42F3-8062-81215A4CAB34}" sibTransId="{7603DC20-A135-4FFD-9B5D-AC5A996A1D4A}"/>
    <dgm:cxn modelId="{E13EB92E-37E2-40BB-A738-33B2B7771F99}" type="presOf" srcId="{96EB90EF-CE94-4DFD-BD1B-8A1850165286}" destId="{E5326744-A4DD-4FBA-907E-422A0F978029}" srcOrd="0" destOrd="0" presId="urn:microsoft.com/office/officeart/2005/8/layout/chevron2"/>
    <dgm:cxn modelId="{2116863B-5C16-4156-B46D-BFE79D231220}" srcId="{96EB90EF-CE94-4DFD-BD1B-8A1850165286}" destId="{736293C1-FED7-487E-BE15-40DF29600A3F}" srcOrd="0" destOrd="0" parTransId="{8E5EF066-CC00-43BA-B1FD-DF08332FC7D8}" sibTransId="{CFD0F14E-1033-4754-A548-5D61817393C3}"/>
    <dgm:cxn modelId="{BAE22F3F-0A8A-44C1-B9D5-E6EB23ADB888}" type="presOf" srcId="{11550103-7DE4-4B65-AAD0-23BAA4DAA097}" destId="{BA95F13E-AF25-41E9-99B0-174EFE3D3B1A}" srcOrd="0" destOrd="0" presId="urn:microsoft.com/office/officeart/2005/8/layout/chevron2"/>
    <dgm:cxn modelId="{CF91726B-86E1-4F70-B6F0-F4393EBF36BE}" type="presOf" srcId="{CEBF22DB-B924-4400-B564-1916470A7934}" destId="{E5A1F53B-1CB2-4074-BA4F-0475EE1F36C1}" srcOrd="0" destOrd="0" presId="urn:microsoft.com/office/officeart/2005/8/layout/chevron2"/>
    <dgm:cxn modelId="{94334C53-86B4-4BBC-ADA8-446BCBA7FC57}" srcId="{736293C1-FED7-487E-BE15-40DF29600A3F}" destId="{C9FFE938-C981-4C84-8F63-FC85A72D3B0D}" srcOrd="0" destOrd="0" parTransId="{3975A50A-4E6C-415F-83AF-2D8E18FFFCE7}" sibTransId="{32062214-0BC6-4A0D-9159-55606A7D38B5}"/>
    <dgm:cxn modelId="{58BDAD88-7870-41DE-8860-B6A201FE1400}" srcId="{45F86F3E-CDFF-47E3-8E5B-9E7214FAC263}" destId="{11550103-7DE4-4B65-AAD0-23BAA4DAA097}" srcOrd="0" destOrd="0" parTransId="{13165CAF-12FB-4AD3-B766-D926CA386566}" sibTransId="{C3546738-4A2B-4076-B4C9-252BC4739FDB}"/>
    <dgm:cxn modelId="{B25A5997-69C0-4370-A92F-1EBC2E9783A4}" srcId="{96EB90EF-CE94-4DFD-BD1B-8A1850165286}" destId="{F39CC9E9-AF25-49E8-A375-F2C736EB1AC6}" srcOrd="1" destOrd="0" parTransId="{8397646D-85C2-41D2-B26D-F9939E0BAF98}" sibTransId="{62D45D81-51B3-4C19-8F61-4AE9C684E6BC}"/>
    <dgm:cxn modelId="{78D66DAE-A73D-468E-92D6-1428AAFE1FFE}" type="presOf" srcId="{F39CC9E9-AF25-49E8-A375-F2C736EB1AC6}" destId="{7AED80DB-C903-421A-8A37-FF3D74F9CF84}" srcOrd="0" destOrd="0" presId="urn:microsoft.com/office/officeart/2005/8/layout/chevron2"/>
    <dgm:cxn modelId="{D03A90C2-017C-4D1C-A190-294CDD184DB3}" type="presOf" srcId="{736293C1-FED7-487E-BE15-40DF29600A3F}" destId="{88D6C6E4-F4C1-4AAA-9975-C9CCEEE59006}" srcOrd="0" destOrd="0" presId="urn:microsoft.com/office/officeart/2005/8/layout/chevron2"/>
    <dgm:cxn modelId="{2F4414CD-6910-4808-95FF-DC62DABC88C2}" srcId="{96EB90EF-CE94-4DFD-BD1B-8A1850165286}" destId="{45F86F3E-CDFF-47E3-8E5B-9E7214FAC263}" srcOrd="2" destOrd="0" parTransId="{97DA8A51-9483-497E-8F1B-821A9B3D9213}" sibTransId="{A5E87091-D73C-42FD-B817-63A20FEBCB0A}"/>
    <dgm:cxn modelId="{E936D1D3-2C47-4BEE-BBE2-7217CD87CF68}" type="presOf" srcId="{C9FFE938-C981-4C84-8F63-FC85A72D3B0D}" destId="{2784B7D3-AD58-4CC0-A5BC-A243071A53E0}" srcOrd="0" destOrd="0" presId="urn:microsoft.com/office/officeart/2005/8/layout/chevron2"/>
    <dgm:cxn modelId="{E86724F9-0F91-4DE2-8711-9969FBE472B5}" type="presOf" srcId="{45F86F3E-CDFF-47E3-8E5B-9E7214FAC263}" destId="{265097DD-AA70-4249-B29A-67B39636F769}" srcOrd="0" destOrd="0" presId="urn:microsoft.com/office/officeart/2005/8/layout/chevron2"/>
    <dgm:cxn modelId="{880CB886-6B40-4992-8819-CDBD02795711}" type="presParOf" srcId="{E5326744-A4DD-4FBA-907E-422A0F978029}" destId="{86926202-74FF-4A5E-B644-961493E6E112}" srcOrd="0" destOrd="0" presId="urn:microsoft.com/office/officeart/2005/8/layout/chevron2"/>
    <dgm:cxn modelId="{D9E1F254-1B6B-4C4F-B9E1-C7CF1698CE6C}" type="presParOf" srcId="{86926202-74FF-4A5E-B644-961493E6E112}" destId="{88D6C6E4-F4C1-4AAA-9975-C9CCEEE59006}" srcOrd="0" destOrd="0" presId="urn:microsoft.com/office/officeart/2005/8/layout/chevron2"/>
    <dgm:cxn modelId="{59DF8C51-AD5C-47C4-B941-7CFDF71E7FAC}" type="presParOf" srcId="{86926202-74FF-4A5E-B644-961493E6E112}" destId="{2784B7D3-AD58-4CC0-A5BC-A243071A53E0}" srcOrd="1" destOrd="0" presId="urn:microsoft.com/office/officeart/2005/8/layout/chevron2"/>
    <dgm:cxn modelId="{29614123-03A1-45EE-A531-EB273B79382F}" type="presParOf" srcId="{E5326744-A4DD-4FBA-907E-422A0F978029}" destId="{34F10277-2158-4584-A384-13C6BF9FDF21}" srcOrd="1" destOrd="0" presId="urn:microsoft.com/office/officeart/2005/8/layout/chevron2"/>
    <dgm:cxn modelId="{6AB9B3E4-8663-4D0C-814A-6F0570337F44}" type="presParOf" srcId="{E5326744-A4DD-4FBA-907E-422A0F978029}" destId="{2DBEBF13-D6E2-499E-A9CD-194E782F355C}" srcOrd="2" destOrd="0" presId="urn:microsoft.com/office/officeart/2005/8/layout/chevron2"/>
    <dgm:cxn modelId="{648D79C2-94A4-4CCA-9544-C6D94229B4D4}" type="presParOf" srcId="{2DBEBF13-D6E2-499E-A9CD-194E782F355C}" destId="{7AED80DB-C903-421A-8A37-FF3D74F9CF84}" srcOrd="0" destOrd="0" presId="urn:microsoft.com/office/officeart/2005/8/layout/chevron2"/>
    <dgm:cxn modelId="{7D36AF29-503A-4630-83B9-E6A57CD77349}" type="presParOf" srcId="{2DBEBF13-D6E2-499E-A9CD-194E782F355C}" destId="{E5A1F53B-1CB2-4074-BA4F-0475EE1F36C1}" srcOrd="1" destOrd="0" presId="urn:microsoft.com/office/officeart/2005/8/layout/chevron2"/>
    <dgm:cxn modelId="{36660347-7C16-45FB-9790-D6BAF2E26F8A}" type="presParOf" srcId="{E5326744-A4DD-4FBA-907E-422A0F978029}" destId="{44AC0B0F-E094-4B71-A299-666347C33CCF}" srcOrd="3" destOrd="0" presId="urn:microsoft.com/office/officeart/2005/8/layout/chevron2"/>
    <dgm:cxn modelId="{F4D0C40A-1D5C-4D09-8FB3-A64FC23EF3B4}" type="presParOf" srcId="{E5326744-A4DD-4FBA-907E-422A0F978029}" destId="{FAEE677E-9D3E-4FFC-873C-8AE08FA20386}" srcOrd="4" destOrd="0" presId="urn:microsoft.com/office/officeart/2005/8/layout/chevron2"/>
    <dgm:cxn modelId="{51DA8560-0484-400A-918F-A3B7CE3FD5F8}" type="presParOf" srcId="{FAEE677E-9D3E-4FFC-873C-8AE08FA20386}" destId="{265097DD-AA70-4249-B29A-67B39636F769}" srcOrd="0" destOrd="0" presId="urn:microsoft.com/office/officeart/2005/8/layout/chevron2"/>
    <dgm:cxn modelId="{7B45A0AC-07E7-416F-9768-D0DA15D6A3EF}" type="presParOf" srcId="{FAEE677E-9D3E-4FFC-873C-8AE08FA20386}" destId="{BA95F13E-AF25-41E9-99B0-174EFE3D3B1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744B9C2-700E-40BD-AABA-C5296EA62F67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8132AAB8-D4AF-4821-9AD3-7DFD2B988FC8}">
      <dgm:prSet phldrT="[Текст]" custT="1"/>
      <dgm:spPr>
        <a:solidFill>
          <a:srgbClr val="17479E"/>
        </a:solidFill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uk-UA" sz="1500" b="1" dirty="0"/>
            <a:t>Організація проведення адаптації нових працівників в ПФУ та його органах</a:t>
          </a:r>
          <a:endParaRPr lang="uk-UA" sz="1500" dirty="0">
            <a:latin typeface="Roboto" panose="020B0604020202020204" charset="0"/>
            <a:ea typeface="Roboto" panose="020B0604020202020204" charset="0"/>
          </a:endParaRPr>
        </a:p>
      </dgm:t>
    </dgm:pt>
    <dgm:pt modelId="{A7A92BA7-CDAF-480E-BD3F-BA9CD0A7F00B}" type="parTrans" cxnId="{457C758A-B36D-468B-8DD9-3ACD1DA173ED}">
      <dgm:prSet/>
      <dgm:spPr/>
      <dgm:t>
        <a:bodyPr/>
        <a:lstStyle/>
        <a:p>
          <a:endParaRPr lang="uk-UA"/>
        </a:p>
      </dgm:t>
    </dgm:pt>
    <dgm:pt modelId="{95705261-946A-4ED0-BD68-FDEF20DA14DE}" type="sibTrans" cxnId="{457C758A-B36D-468B-8DD9-3ACD1DA173ED}">
      <dgm:prSet/>
      <dgm:spPr/>
      <dgm:t>
        <a:bodyPr/>
        <a:lstStyle/>
        <a:p>
          <a:endParaRPr lang="uk-UA"/>
        </a:p>
      </dgm:t>
    </dgm:pt>
    <dgm:pt modelId="{87DA8BDD-ACC8-4B88-AADD-C885970E5251}">
      <dgm:prSet phldrT="[Текст]" custT="1"/>
      <dgm:spPr>
        <a:solidFill>
          <a:srgbClr val="17479E"/>
        </a:solidFill>
      </dgm:spPr>
      <dgm:t>
        <a:bodyPr/>
        <a:lstStyle/>
        <a:p>
          <a:r>
            <a:rPr lang="uk-UA" sz="1500" b="1" dirty="0">
              <a:latin typeface="Roboto" panose="020B0604020202020204" charset="0"/>
              <a:ea typeface="Roboto" panose="020B0604020202020204" charset="0"/>
            </a:rPr>
            <a:t>Організація та проведення уповноваженим підрозділом з питань запобігання та виявлення корупції ефективної щорічної кампанії з електронного декларування працівників ПФУ та його органів</a:t>
          </a:r>
          <a:endParaRPr lang="uk-UA" sz="1500" b="1" dirty="0"/>
        </a:p>
      </dgm:t>
    </dgm:pt>
    <dgm:pt modelId="{915B7EFF-2E8C-4860-8D6A-6284B2768962}" type="parTrans" cxnId="{4E4EEFC6-0BB5-426A-A54B-741A1FE43483}">
      <dgm:prSet/>
      <dgm:spPr/>
      <dgm:t>
        <a:bodyPr/>
        <a:lstStyle/>
        <a:p>
          <a:endParaRPr lang="uk-UA"/>
        </a:p>
      </dgm:t>
    </dgm:pt>
    <dgm:pt modelId="{2557DC55-3825-42CB-8B59-1864D107FA08}" type="sibTrans" cxnId="{4E4EEFC6-0BB5-426A-A54B-741A1FE43483}">
      <dgm:prSet/>
      <dgm:spPr/>
      <dgm:t>
        <a:bodyPr/>
        <a:lstStyle/>
        <a:p>
          <a:endParaRPr lang="uk-UA"/>
        </a:p>
      </dgm:t>
    </dgm:pt>
    <dgm:pt modelId="{20C957B6-F434-4199-8DF4-1FE8A65B3986}">
      <dgm:prSet phldrT="[Текст]" custT="1"/>
      <dgm:spPr>
        <a:solidFill>
          <a:srgbClr val="17479E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sz="1500" b="1" dirty="0"/>
            <a:t>Організація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500" b="1" dirty="0"/>
            <a:t>проведення професійних тренінгів для державних службовців ПФУ  та його органів</a:t>
          </a:r>
          <a:endParaRPr lang="uk-UA" sz="1500" dirty="0"/>
        </a:p>
      </dgm:t>
    </dgm:pt>
    <dgm:pt modelId="{DA274AE8-3044-40F2-BF49-5D1661264AEA}" type="parTrans" cxnId="{F0A887DF-8C37-4454-800D-896CD8FCFAA5}">
      <dgm:prSet/>
      <dgm:spPr/>
      <dgm:t>
        <a:bodyPr/>
        <a:lstStyle/>
        <a:p>
          <a:endParaRPr lang="uk-UA"/>
        </a:p>
      </dgm:t>
    </dgm:pt>
    <dgm:pt modelId="{B012A625-E026-4590-B61A-9361A473CE2E}" type="sibTrans" cxnId="{F0A887DF-8C37-4454-800D-896CD8FCFAA5}">
      <dgm:prSet/>
      <dgm:spPr/>
      <dgm:t>
        <a:bodyPr/>
        <a:lstStyle/>
        <a:p>
          <a:endParaRPr lang="uk-UA"/>
        </a:p>
      </dgm:t>
    </dgm:pt>
    <dgm:pt modelId="{228BC9CD-9FFE-437C-A860-3BE4936CDCFD}">
      <dgm:prSet phldrT="[Текст]" custT="1"/>
      <dgm:spPr>
        <a:solidFill>
          <a:srgbClr val="17479E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sz="1500" b="1" dirty="0"/>
            <a:t>Доступність результатів виконання антикорупційної програми</a:t>
          </a:r>
        </a:p>
      </dgm:t>
    </dgm:pt>
    <dgm:pt modelId="{02CC6A1D-7AC3-4F73-AE21-ED177C4B4F18}" type="parTrans" cxnId="{EDA14B7B-E139-49B0-A2FE-EBBE7C0B4E40}">
      <dgm:prSet/>
      <dgm:spPr/>
      <dgm:t>
        <a:bodyPr/>
        <a:lstStyle/>
        <a:p>
          <a:endParaRPr lang="ru-RU"/>
        </a:p>
      </dgm:t>
    </dgm:pt>
    <dgm:pt modelId="{1630D25C-5114-489E-B3A7-1F017D8A1A06}" type="sibTrans" cxnId="{EDA14B7B-E139-49B0-A2FE-EBBE7C0B4E40}">
      <dgm:prSet/>
      <dgm:spPr/>
      <dgm:t>
        <a:bodyPr/>
        <a:lstStyle/>
        <a:p>
          <a:endParaRPr lang="ru-RU"/>
        </a:p>
      </dgm:t>
    </dgm:pt>
    <dgm:pt modelId="{46A7D9CC-163D-487C-B378-C3AF4DC4CAA3}" type="pres">
      <dgm:prSet presAssocID="{C744B9C2-700E-40BD-AABA-C5296EA62F67}" presName="Name0" presStyleCnt="0">
        <dgm:presLayoutVars>
          <dgm:dir/>
          <dgm:resizeHandles val="exact"/>
        </dgm:presLayoutVars>
      </dgm:prSet>
      <dgm:spPr/>
    </dgm:pt>
    <dgm:pt modelId="{9EFB7395-7D16-4D32-829A-D5DFD34B25FA}" type="pres">
      <dgm:prSet presAssocID="{C744B9C2-700E-40BD-AABA-C5296EA62F67}" presName="bkgdShp" presStyleLbl="alignAccFollowNode1" presStyleIdx="0" presStyleCnt="1" custLinFactNeighborX="1154" custLinFactNeighborY="-32597"/>
      <dgm:spPr>
        <a:solidFill>
          <a:srgbClr val="FFC000">
            <a:alpha val="89804"/>
          </a:srgbClr>
        </a:solidFill>
      </dgm:spPr>
    </dgm:pt>
    <dgm:pt modelId="{FA67FA20-9E8F-4EE1-B694-F41EDFA33555}" type="pres">
      <dgm:prSet presAssocID="{C744B9C2-700E-40BD-AABA-C5296EA62F67}" presName="linComp" presStyleCnt="0"/>
      <dgm:spPr/>
    </dgm:pt>
    <dgm:pt modelId="{096698E2-C1A3-4BBC-A6C5-3A73ADD99C7D}" type="pres">
      <dgm:prSet presAssocID="{8132AAB8-D4AF-4821-9AD3-7DFD2B988FC8}" presName="compNode" presStyleCnt="0"/>
      <dgm:spPr/>
    </dgm:pt>
    <dgm:pt modelId="{F9EC8F9E-3662-4036-9582-3FC0DE717C43}" type="pres">
      <dgm:prSet presAssocID="{8132AAB8-D4AF-4821-9AD3-7DFD2B988FC8}" presName="node" presStyleLbl="node1" presStyleIdx="0" presStyleCnt="4">
        <dgm:presLayoutVars>
          <dgm:bulletEnabled val="1"/>
        </dgm:presLayoutVars>
      </dgm:prSet>
      <dgm:spPr/>
    </dgm:pt>
    <dgm:pt modelId="{1EAE91EC-C2A6-4F96-855E-AD45E3E128CF}" type="pres">
      <dgm:prSet presAssocID="{8132AAB8-D4AF-4821-9AD3-7DFD2B988FC8}" presName="invisiNode" presStyleLbl="node1" presStyleIdx="0" presStyleCnt="4"/>
      <dgm:spPr/>
    </dgm:pt>
    <dgm:pt modelId="{B3D08DFB-E63B-4E46-AD1B-7B9216B339AB}" type="pres">
      <dgm:prSet presAssocID="{8132AAB8-D4AF-4821-9AD3-7DFD2B988FC8}" presName="imagNode" presStyleLbl="fgImgPlace1" presStyleIdx="0" presStyleCnt="4"/>
      <dgm:spPr/>
    </dgm:pt>
    <dgm:pt modelId="{23582DD0-D1B5-4E74-8440-71770927D660}" type="pres">
      <dgm:prSet presAssocID="{95705261-946A-4ED0-BD68-FDEF20DA14DE}" presName="sibTrans" presStyleLbl="sibTrans2D1" presStyleIdx="0" presStyleCnt="0"/>
      <dgm:spPr/>
    </dgm:pt>
    <dgm:pt modelId="{518480DD-BD8E-4A54-80E3-FC419868AF4C}" type="pres">
      <dgm:prSet presAssocID="{87DA8BDD-ACC8-4B88-AADD-C885970E5251}" presName="compNode" presStyleCnt="0"/>
      <dgm:spPr/>
    </dgm:pt>
    <dgm:pt modelId="{CB659423-25CF-4C1F-92B4-21C8C23A1C29}" type="pres">
      <dgm:prSet presAssocID="{87DA8BDD-ACC8-4B88-AADD-C885970E5251}" presName="node" presStyleLbl="node1" presStyleIdx="1" presStyleCnt="4">
        <dgm:presLayoutVars>
          <dgm:bulletEnabled val="1"/>
        </dgm:presLayoutVars>
      </dgm:prSet>
      <dgm:spPr/>
    </dgm:pt>
    <dgm:pt modelId="{D915FC2B-A31A-4A3D-AACB-823328E84C8A}" type="pres">
      <dgm:prSet presAssocID="{87DA8BDD-ACC8-4B88-AADD-C885970E5251}" presName="invisiNode" presStyleLbl="node1" presStyleIdx="1" presStyleCnt="4"/>
      <dgm:spPr/>
    </dgm:pt>
    <dgm:pt modelId="{3AA65B14-5B1F-4BFC-8144-44A1E0E1453D}" type="pres">
      <dgm:prSet presAssocID="{87DA8BDD-ACC8-4B88-AADD-C885970E5251}" presName="imagNode" presStyleLbl="fgImgPlace1" presStyleIdx="1" presStyleCnt="4"/>
      <dgm:spPr/>
    </dgm:pt>
    <dgm:pt modelId="{9133E1A5-33FA-4C70-8F45-4CAE3D5DA6D4}" type="pres">
      <dgm:prSet presAssocID="{2557DC55-3825-42CB-8B59-1864D107FA08}" presName="sibTrans" presStyleLbl="sibTrans2D1" presStyleIdx="0" presStyleCnt="0"/>
      <dgm:spPr/>
    </dgm:pt>
    <dgm:pt modelId="{A021901C-C987-47CC-8076-25989BB857BD}" type="pres">
      <dgm:prSet presAssocID="{20C957B6-F434-4199-8DF4-1FE8A65B3986}" presName="compNode" presStyleCnt="0"/>
      <dgm:spPr/>
    </dgm:pt>
    <dgm:pt modelId="{0CE7AE1B-2F46-4D9B-A9B1-5766372DD639}" type="pres">
      <dgm:prSet presAssocID="{20C957B6-F434-4199-8DF4-1FE8A65B3986}" presName="node" presStyleLbl="node1" presStyleIdx="2" presStyleCnt="4">
        <dgm:presLayoutVars>
          <dgm:bulletEnabled val="1"/>
        </dgm:presLayoutVars>
      </dgm:prSet>
      <dgm:spPr/>
    </dgm:pt>
    <dgm:pt modelId="{107F8CBD-83CA-43FE-8934-7EADD5F848ED}" type="pres">
      <dgm:prSet presAssocID="{20C957B6-F434-4199-8DF4-1FE8A65B3986}" presName="invisiNode" presStyleLbl="node1" presStyleIdx="2" presStyleCnt="4"/>
      <dgm:spPr/>
    </dgm:pt>
    <dgm:pt modelId="{C0E742BD-64F9-49E8-9E5B-13338BFBDE33}" type="pres">
      <dgm:prSet presAssocID="{20C957B6-F434-4199-8DF4-1FE8A65B3986}" presName="imagNode" presStyleLbl="fgImgPlace1" presStyleIdx="2" presStyleCnt="4"/>
      <dgm:spPr/>
    </dgm:pt>
    <dgm:pt modelId="{DFBC3C6C-B2A8-4E6B-A27A-E4E7893AD4E0}" type="pres">
      <dgm:prSet presAssocID="{B012A625-E026-4590-B61A-9361A473CE2E}" presName="sibTrans" presStyleLbl="sibTrans2D1" presStyleIdx="0" presStyleCnt="0"/>
      <dgm:spPr/>
    </dgm:pt>
    <dgm:pt modelId="{E153B6B4-1F5B-4476-8AEE-3BF05F6AAC55}" type="pres">
      <dgm:prSet presAssocID="{228BC9CD-9FFE-437C-A860-3BE4936CDCFD}" presName="compNode" presStyleCnt="0"/>
      <dgm:spPr/>
    </dgm:pt>
    <dgm:pt modelId="{DE1404B7-C5DE-4B54-A6E8-4E60EF7E7689}" type="pres">
      <dgm:prSet presAssocID="{228BC9CD-9FFE-437C-A860-3BE4936CDCFD}" presName="node" presStyleLbl="node1" presStyleIdx="3" presStyleCnt="4">
        <dgm:presLayoutVars>
          <dgm:bulletEnabled val="1"/>
        </dgm:presLayoutVars>
      </dgm:prSet>
      <dgm:spPr/>
    </dgm:pt>
    <dgm:pt modelId="{EA2ADBA6-3962-4C97-9584-9A1686920392}" type="pres">
      <dgm:prSet presAssocID="{228BC9CD-9FFE-437C-A860-3BE4936CDCFD}" presName="invisiNode" presStyleLbl="node1" presStyleIdx="3" presStyleCnt="4"/>
      <dgm:spPr/>
    </dgm:pt>
    <dgm:pt modelId="{53B263AD-80BE-4020-8ED9-6E7F13EF3ED5}" type="pres">
      <dgm:prSet presAssocID="{228BC9CD-9FFE-437C-A860-3BE4936CDCFD}" presName="imagNode" presStyleLbl="fgImgPlace1" presStyleIdx="3" presStyleCnt="4"/>
      <dgm:spPr/>
    </dgm:pt>
  </dgm:ptLst>
  <dgm:cxnLst>
    <dgm:cxn modelId="{9C653804-F1F8-4395-B080-4639A8547AD3}" type="presOf" srcId="{8132AAB8-D4AF-4821-9AD3-7DFD2B988FC8}" destId="{F9EC8F9E-3662-4036-9582-3FC0DE717C43}" srcOrd="0" destOrd="0" presId="urn:microsoft.com/office/officeart/2005/8/layout/pList2"/>
    <dgm:cxn modelId="{E7DA2605-F370-48F8-9A6A-3E06187B8C31}" type="presOf" srcId="{95705261-946A-4ED0-BD68-FDEF20DA14DE}" destId="{23582DD0-D1B5-4E74-8440-71770927D660}" srcOrd="0" destOrd="0" presId="urn:microsoft.com/office/officeart/2005/8/layout/pList2"/>
    <dgm:cxn modelId="{3036F23F-628A-422A-9EB0-1DD6A60D249E}" type="presOf" srcId="{B012A625-E026-4590-B61A-9361A473CE2E}" destId="{DFBC3C6C-B2A8-4E6B-A27A-E4E7893AD4E0}" srcOrd="0" destOrd="0" presId="urn:microsoft.com/office/officeart/2005/8/layout/pList2"/>
    <dgm:cxn modelId="{66C18244-60B2-455F-924A-761150DFE3BD}" type="presOf" srcId="{2557DC55-3825-42CB-8B59-1864D107FA08}" destId="{9133E1A5-33FA-4C70-8F45-4CAE3D5DA6D4}" srcOrd="0" destOrd="0" presId="urn:microsoft.com/office/officeart/2005/8/layout/pList2"/>
    <dgm:cxn modelId="{EDA14B7B-E139-49B0-A2FE-EBBE7C0B4E40}" srcId="{C744B9C2-700E-40BD-AABA-C5296EA62F67}" destId="{228BC9CD-9FFE-437C-A860-3BE4936CDCFD}" srcOrd="3" destOrd="0" parTransId="{02CC6A1D-7AC3-4F73-AE21-ED177C4B4F18}" sibTransId="{1630D25C-5114-489E-B3A7-1F017D8A1A06}"/>
    <dgm:cxn modelId="{457C758A-B36D-468B-8DD9-3ACD1DA173ED}" srcId="{C744B9C2-700E-40BD-AABA-C5296EA62F67}" destId="{8132AAB8-D4AF-4821-9AD3-7DFD2B988FC8}" srcOrd="0" destOrd="0" parTransId="{A7A92BA7-CDAF-480E-BD3F-BA9CD0A7F00B}" sibTransId="{95705261-946A-4ED0-BD68-FDEF20DA14DE}"/>
    <dgm:cxn modelId="{F136C98A-85DC-437E-BDD4-856A34658C78}" type="presOf" srcId="{20C957B6-F434-4199-8DF4-1FE8A65B3986}" destId="{0CE7AE1B-2F46-4D9B-A9B1-5766372DD639}" srcOrd="0" destOrd="0" presId="urn:microsoft.com/office/officeart/2005/8/layout/pList2"/>
    <dgm:cxn modelId="{307B6195-2F00-47C3-80E9-98E7F983F7C2}" type="presOf" srcId="{87DA8BDD-ACC8-4B88-AADD-C885970E5251}" destId="{CB659423-25CF-4C1F-92B4-21C8C23A1C29}" srcOrd="0" destOrd="0" presId="urn:microsoft.com/office/officeart/2005/8/layout/pList2"/>
    <dgm:cxn modelId="{4E4EEFC6-0BB5-426A-A54B-741A1FE43483}" srcId="{C744B9C2-700E-40BD-AABA-C5296EA62F67}" destId="{87DA8BDD-ACC8-4B88-AADD-C885970E5251}" srcOrd="1" destOrd="0" parTransId="{915B7EFF-2E8C-4860-8D6A-6284B2768962}" sibTransId="{2557DC55-3825-42CB-8B59-1864D107FA08}"/>
    <dgm:cxn modelId="{0025B1DB-84C0-4C60-A900-BA5EC28672E9}" type="presOf" srcId="{C744B9C2-700E-40BD-AABA-C5296EA62F67}" destId="{46A7D9CC-163D-487C-B378-C3AF4DC4CAA3}" srcOrd="0" destOrd="0" presId="urn:microsoft.com/office/officeart/2005/8/layout/pList2"/>
    <dgm:cxn modelId="{F0A887DF-8C37-4454-800D-896CD8FCFAA5}" srcId="{C744B9C2-700E-40BD-AABA-C5296EA62F67}" destId="{20C957B6-F434-4199-8DF4-1FE8A65B3986}" srcOrd="2" destOrd="0" parTransId="{DA274AE8-3044-40F2-BF49-5D1661264AEA}" sibTransId="{B012A625-E026-4590-B61A-9361A473CE2E}"/>
    <dgm:cxn modelId="{371B6DFE-727C-42B8-A52C-B4D3FF0802E6}" type="presOf" srcId="{228BC9CD-9FFE-437C-A860-3BE4936CDCFD}" destId="{DE1404B7-C5DE-4B54-A6E8-4E60EF7E7689}" srcOrd="0" destOrd="0" presId="urn:microsoft.com/office/officeart/2005/8/layout/pList2"/>
    <dgm:cxn modelId="{7C9DF479-2882-4D44-812A-316E0DE75AF2}" type="presParOf" srcId="{46A7D9CC-163D-487C-B378-C3AF4DC4CAA3}" destId="{9EFB7395-7D16-4D32-829A-D5DFD34B25FA}" srcOrd="0" destOrd="0" presId="urn:microsoft.com/office/officeart/2005/8/layout/pList2"/>
    <dgm:cxn modelId="{DB4A8414-1013-4BA4-8020-4C97C114BF1B}" type="presParOf" srcId="{46A7D9CC-163D-487C-B378-C3AF4DC4CAA3}" destId="{FA67FA20-9E8F-4EE1-B694-F41EDFA33555}" srcOrd="1" destOrd="0" presId="urn:microsoft.com/office/officeart/2005/8/layout/pList2"/>
    <dgm:cxn modelId="{1F7BAB4E-CE42-4C0B-A40E-AB1D22C7A81D}" type="presParOf" srcId="{FA67FA20-9E8F-4EE1-B694-F41EDFA33555}" destId="{096698E2-C1A3-4BBC-A6C5-3A73ADD99C7D}" srcOrd="0" destOrd="0" presId="urn:microsoft.com/office/officeart/2005/8/layout/pList2"/>
    <dgm:cxn modelId="{9B9F90CA-9F5D-4047-839F-D01533C5177D}" type="presParOf" srcId="{096698E2-C1A3-4BBC-A6C5-3A73ADD99C7D}" destId="{F9EC8F9E-3662-4036-9582-3FC0DE717C43}" srcOrd="0" destOrd="0" presId="urn:microsoft.com/office/officeart/2005/8/layout/pList2"/>
    <dgm:cxn modelId="{5540C0E2-7800-49AC-A5DF-907BDA5A7865}" type="presParOf" srcId="{096698E2-C1A3-4BBC-A6C5-3A73ADD99C7D}" destId="{1EAE91EC-C2A6-4F96-855E-AD45E3E128CF}" srcOrd="1" destOrd="0" presId="urn:microsoft.com/office/officeart/2005/8/layout/pList2"/>
    <dgm:cxn modelId="{1F0D66B6-8407-4ADA-BBED-4C0388C32F85}" type="presParOf" srcId="{096698E2-C1A3-4BBC-A6C5-3A73ADD99C7D}" destId="{B3D08DFB-E63B-4E46-AD1B-7B9216B339AB}" srcOrd="2" destOrd="0" presId="urn:microsoft.com/office/officeart/2005/8/layout/pList2"/>
    <dgm:cxn modelId="{F2DB378D-F5D6-47C5-AC35-7BC8637CB1E4}" type="presParOf" srcId="{FA67FA20-9E8F-4EE1-B694-F41EDFA33555}" destId="{23582DD0-D1B5-4E74-8440-71770927D660}" srcOrd="1" destOrd="0" presId="urn:microsoft.com/office/officeart/2005/8/layout/pList2"/>
    <dgm:cxn modelId="{9A630416-5227-43FF-8B47-CBD304F3289B}" type="presParOf" srcId="{FA67FA20-9E8F-4EE1-B694-F41EDFA33555}" destId="{518480DD-BD8E-4A54-80E3-FC419868AF4C}" srcOrd="2" destOrd="0" presId="urn:microsoft.com/office/officeart/2005/8/layout/pList2"/>
    <dgm:cxn modelId="{EDD60824-27D5-4945-86F5-685D648A097B}" type="presParOf" srcId="{518480DD-BD8E-4A54-80E3-FC419868AF4C}" destId="{CB659423-25CF-4C1F-92B4-21C8C23A1C29}" srcOrd="0" destOrd="0" presId="urn:microsoft.com/office/officeart/2005/8/layout/pList2"/>
    <dgm:cxn modelId="{CC225F9E-C21D-4454-9C6F-2068104EA8FC}" type="presParOf" srcId="{518480DD-BD8E-4A54-80E3-FC419868AF4C}" destId="{D915FC2B-A31A-4A3D-AACB-823328E84C8A}" srcOrd="1" destOrd="0" presId="urn:microsoft.com/office/officeart/2005/8/layout/pList2"/>
    <dgm:cxn modelId="{518B92DC-6BE3-4CE5-9B97-DF1D13B4ECB3}" type="presParOf" srcId="{518480DD-BD8E-4A54-80E3-FC419868AF4C}" destId="{3AA65B14-5B1F-4BFC-8144-44A1E0E1453D}" srcOrd="2" destOrd="0" presId="urn:microsoft.com/office/officeart/2005/8/layout/pList2"/>
    <dgm:cxn modelId="{1DB52571-53EC-4640-871A-EBF2444C7B1C}" type="presParOf" srcId="{FA67FA20-9E8F-4EE1-B694-F41EDFA33555}" destId="{9133E1A5-33FA-4C70-8F45-4CAE3D5DA6D4}" srcOrd="3" destOrd="0" presId="urn:microsoft.com/office/officeart/2005/8/layout/pList2"/>
    <dgm:cxn modelId="{0ED694D4-CCFE-4870-ACAD-40F92E7C512C}" type="presParOf" srcId="{FA67FA20-9E8F-4EE1-B694-F41EDFA33555}" destId="{A021901C-C987-47CC-8076-25989BB857BD}" srcOrd="4" destOrd="0" presId="urn:microsoft.com/office/officeart/2005/8/layout/pList2"/>
    <dgm:cxn modelId="{6ABCA7DB-C5E5-4EE8-A27E-AE6E0BE9B476}" type="presParOf" srcId="{A021901C-C987-47CC-8076-25989BB857BD}" destId="{0CE7AE1B-2F46-4D9B-A9B1-5766372DD639}" srcOrd="0" destOrd="0" presId="urn:microsoft.com/office/officeart/2005/8/layout/pList2"/>
    <dgm:cxn modelId="{3ECA46E8-2D9A-40E9-9768-E37EDDCE8771}" type="presParOf" srcId="{A021901C-C987-47CC-8076-25989BB857BD}" destId="{107F8CBD-83CA-43FE-8934-7EADD5F848ED}" srcOrd="1" destOrd="0" presId="urn:microsoft.com/office/officeart/2005/8/layout/pList2"/>
    <dgm:cxn modelId="{C0D5BE1F-C6A3-46B6-8655-0D282EC7C242}" type="presParOf" srcId="{A021901C-C987-47CC-8076-25989BB857BD}" destId="{C0E742BD-64F9-49E8-9E5B-13338BFBDE33}" srcOrd="2" destOrd="0" presId="urn:microsoft.com/office/officeart/2005/8/layout/pList2"/>
    <dgm:cxn modelId="{C2E89AF5-7E3D-4EA1-992C-A7B86E7FF048}" type="presParOf" srcId="{FA67FA20-9E8F-4EE1-B694-F41EDFA33555}" destId="{DFBC3C6C-B2A8-4E6B-A27A-E4E7893AD4E0}" srcOrd="5" destOrd="0" presId="urn:microsoft.com/office/officeart/2005/8/layout/pList2"/>
    <dgm:cxn modelId="{689F98E5-E020-4581-8A34-4903C6912BBE}" type="presParOf" srcId="{FA67FA20-9E8F-4EE1-B694-F41EDFA33555}" destId="{E153B6B4-1F5B-4476-8AEE-3BF05F6AAC55}" srcOrd="6" destOrd="0" presId="urn:microsoft.com/office/officeart/2005/8/layout/pList2"/>
    <dgm:cxn modelId="{7047297C-F131-417B-A9B5-BFBC7ADE012A}" type="presParOf" srcId="{E153B6B4-1F5B-4476-8AEE-3BF05F6AAC55}" destId="{DE1404B7-C5DE-4B54-A6E8-4E60EF7E7689}" srcOrd="0" destOrd="0" presId="urn:microsoft.com/office/officeart/2005/8/layout/pList2"/>
    <dgm:cxn modelId="{81055073-424D-412F-B66C-FB68C9747DA4}" type="presParOf" srcId="{E153B6B4-1F5B-4476-8AEE-3BF05F6AAC55}" destId="{EA2ADBA6-3962-4C97-9584-9A1686920392}" srcOrd="1" destOrd="0" presId="urn:microsoft.com/office/officeart/2005/8/layout/pList2"/>
    <dgm:cxn modelId="{263187EC-F673-40B3-9205-34C5DA3CF781}" type="presParOf" srcId="{E153B6B4-1F5B-4476-8AEE-3BF05F6AAC55}" destId="{53B263AD-80BE-4020-8ED9-6E7F13EF3ED5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6EB90EF-CE94-4DFD-BD1B-8A1850165286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736293C1-FED7-487E-BE15-40DF29600A3F}">
      <dgm:prSet phldrT="[Текст]" custT="1"/>
      <dgm:spPr>
        <a:solidFill>
          <a:srgbClr val="17479E"/>
        </a:solidFill>
      </dgm:spPr>
      <dgm:t>
        <a:bodyPr/>
        <a:lstStyle/>
        <a:p>
          <a:endParaRPr lang="uk-UA" sz="1400" dirty="0"/>
        </a:p>
        <a:p>
          <a:r>
            <a:rPr lang="uk-UA" sz="3200" b="1" dirty="0">
              <a:solidFill>
                <a:srgbClr val="FFC000"/>
              </a:solidFill>
            </a:rPr>
            <a:t>1</a:t>
          </a:r>
        </a:p>
      </dgm:t>
    </dgm:pt>
    <dgm:pt modelId="{8E5EF066-CC00-43BA-B1FD-DF08332FC7D8}" type="parTrans" cxnId="{2116863B-5C16-4156-B46D-BFE79D231220}">
      <dgm:prSet/>
      <dgm:spPr/>
      <dgm:t>
        <a:bodyPr/>
        <a:lstStyle/>
        <a:p>
          <a:endParaRPr lang="uk-UA"/>
        </a:p>
      </dgm:t>
    </dgm:pt>
    <dgm:pt modelId="{CFD0F14E-1033-4754-A548-5D61817393C3}" type="sibTrans" cxnId="{2116863B-5C16-4156-B46D-BFE79D231220}">
      <dgm:prSet/>
      <dgm:spPr/>
      <dgm:t>
        <a:bodyPr/>
        <a:lstStyle/>
        <a:p>
          <a:endParaRPr lang="uk-UA"/>
        </a:p>
      </dgm:t>
    </dgm:pt>
    <dgm:pt modelId="{C9FFE938-C981-4C84-8F63-FC85A72D3B0D}">
      <dgm:prSet phldrT="[Текст]" custT="1"/>
      <dgm:spPr/>
      <dgm:t>
        <a:bodyPr/>
        <a:lstStyle/>
        <a:p>
          <a:pPr algn="just"/>
          <a:r>
            <a:rPr lang="uk-UA" sz="1500" b="0" noProof="0" dirty="0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продемонстровано «тон з гори» Головою правління ПФУ під час підготовки антикорупційної програми </a:t>
          </a:r>
        </a:p>
      </dgm:t>
    </dgm:pt>
    <dgm:pt modelId="{3975A50A-4E6C-415F-83AF-2D8E18FFFCE7}" type="parTrans" cxnId="{94334C53-86B4-4BBC-ADA8-446BCBA7FC57}">
      <dgm:prSet/>
      <dgm:spPr/>
      <dgm:t>
        <a:bodyPr/>
        <a:lstStyle/>
        <a:p>
          <a:endParaRPr lang="uk-UA"/>
        </a:p>
      </dgm:t>
    </dgm:pt>
    <dgm:pt modelId="{32062214-0BC6-4A0D-9159-55606A7D38B5}" type="sibTrans" cxnId="{94334C53-86B4-4BBC-ADA8-446BCBA7FC57}">
      <dgm:prSet/>
      <dgm:spPr/>
      <dgm:t>
        <a:bodyPr/>
        <a:lstStyle/>
        <a:p>
          <a:endParaRPr lang="uk-UA"/>
        </a:p>
      </dgm:t>
    </dgm:pt>
    <dgm:pt modelId="{F39CC9E9-AF25-49E8-A375-F2C736EB1AC6}">
      <dgm:prSet phldrT="[Текст]" custT="1"/>
      <dgm:spPr>
        <a:solidFill>
          <a:srgbClr val="17479E"/>
        </a:solidFill>
      </dgm:spPr>
      <dgm:t>
        <a:bodyPr/>
        <a:lstStyle/>
        <a:p>
          <a:endParaRPr lang="uk-UA" sz="1400" dirty="0"/>
        </a:p>
        <a:p>
          <a:r>
            <a:rPr lang="uk-UA" sz="3200" b="1" dirty="0">
              <a:solidFill>
                <a:srgbClr val="FFC000"/>
              </a:solidFill>
            </a:rPr>
            <a:t>3</a:t>
          </a:r>
        </a:p>
      </dgm:t>
    </dgm:pt>
    <dgm:pt modelId="{8397646D-85C2-41D2-B26D-F9939E0BAF98}" type="parTrans" cxnId="{B25A5997-69C0-4370-A92F-1EBC2E9783A4}">
      <dgm:prSet/>
      <dgm:spPr/>
      <dgm:t>
        <a:bodyPr/>
        <a:lstStyle/>
        <a:p>
          <a:endParaRPr lang="uk-UA"/>
        </a:p>
      </dgm:t>
    </dgm:pt>
    <dgm:pt modelId="{62D45D81-51B3-4C19-8F61-4AE9C684E6BC}" type="sibTrans" cxnId="{B25A5997-69C0-4370-A92F-1EBC2E9783A4}">
      <dgm:prSet/>
      <dgm:spPr/>
      <dgm:t>
        <a:bodyPr/>
        <a:lstStyle/>
        <a:p>
          <a:endParaRPr lang="uk-UA"/>
        </a:p>
      </dgm:t>
    </dgm:pt>
    <dgm:pt modelId="{CEBF22DB-B924-4400-B564-1916470A7934}">
      <dgm:prSet phldrT="[Текст]" custT="1"/>
      <dgm:spPr/>
      <dgm:t>
        <a:bodyPr/>
        <a:lstStyle/>
        <a:p>
          <a:pPr algn="just"/>
          <a:r>
            <a:rPr lang="uk-UA" sz="1500" b="0" dirty="0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визначено засади загальної відомчої політики щодо запобігання та виявлення корупції в ПФУ та заходи з їх реалізації, заплановано комплекс навчальних заходів</a:t>
          </a:r>
          <a:endParaRPr lang="uk-UA" sz="1500" b="0" dirty="0">
            <a:solidFill>
              <a:schemeClr val="tx1"/>
            </a:solidFill>
          </a:endParaRPr>
        </a:p>
      </dgm:t>
    </dgm:pt>
    <dgm:pt modelId="{C38E696F-B41F-42F3-8062-81215A4CAB34}" type="parTrans" cxnId="{67A72D14-3934-4DB7-8E47-3C99EF3B94B0}">
      <dgm:prSet/>
      <dgm:spPr/>
      <dgm:t>
        <a:bodyPr/>
        <a:lstStyle/>
        <a:p>
          <a:endParaRPr lang="uk-UA"/>
        </a:p>
      </dgm:t>
    </dgm:pt>
    <dgm:pt modelId="{7603DC20-A135-4FFD-9B5D-AC5A996A1D4A}" type="sibTrans" cxnId="{67A72D14-3934-4DB7-8E47-3C99EF3B94B0}">
      <dgm:prSet/>
      <dgm:spPr/>
      <dgm:t>
        <a:bodyPr/>
        <a:lstStyle/>
        <a:p>
          <a:endParaRPr lang="uk-UA"/>
        </a:p>
      </dgm:t>
    </dgm:pt>
    <dgm:pt modelId="{45F86F3E-CDFF-47E3-8E5B-9E7214FAC263}">
      <dgm:prSet phldrT="[Текст]" custT="1"/>
      <dgm:spPr>
        <a:solidFill>
          <a:srgbClr val="17479E"/>
        </a:solidFill>
      </dgm:spPr>
      <dgm:t>
        <a:bodyPr/>
        <a:lstStyle/>
        <a:p>
          <a:pPr algn="ctr"/>
          <a:endParaRPr lang="uk-UA" sz="1600" b="1" dirty="0">
            <a:solidFill>
              <a:srgbClr val="FFC000"/>
            </a:solidFill>
          </a:endParaRPr>
        </a:p>
        <a:p>
          <a:pPr algn="ctr"/>
          <a:r>
            <a:rPr lang="uk-UA" sz="3200" b="1" dirty="0">
              <a:solidFill>
                <a:srgbClr val="FFC000"/>
              </a:solidFill>
            </a:rPr>
            <a:t>5</a:t>
          </a:r>
        </a:p>
      </dgm:t>
    </dgm:pt>
    <dgm:pt modelId="{97DA8A51-9483-497E-8F1B-821A9B3D9213}" type="parTrans" cxnId="{2F4414CD-6910-4808-95FF-DC62DABC88C2}">
      <dgm:prSet/>
      <dgm:spPr/>
      <dgm:t>
        <a:bodyPr/>
        <a:lstStyle/>
        <a:p>
          <a:endParaRPr lang="uk-UA"/>
        </a:p>
      </dgm:t>
    </dgm:pt>
    <dgm:pt modelId="{A5E87091-D73C-42FD-B817-63A20FEBCB0A}" type="sibTrans" cxnId="{2F4414CD-6910-4808-95FF-DC62DABC88C2}">
      <dgm:prSet/>
      <dgm:spPr/>
      <dgm:t>
        <a:bodyPr/>
        <a:lstStyle/>
        <a:p>
          <a:endParaRPr lang="uk-UA"/>
        </a:p>
      </dgm:t>
    </dgm:pt>
    <dgm:pt modelId="{11550103-7DE4-4B65-AAD0-23BAA4DAA097}">
      <dgm:prSet custT="1"/>
      <dgm:spPr/>
      <dgm:t>
        <a:bodyPr/>
        <a:lstStyle/>
        <a:p>
          <a:pPr algn="just"/>
          <a:r>
            <a:rPr lang="uk-UA" sz="1500" b="0" dirty="0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організовано широке громадське обговорення </a:t>
          </a:r>
          <a:r>
            <a:rPr lang="uk-UA" sz="1500" b="0" dirty="0" err="1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проєкту</a:t>
          </a:r>
          <a:r>
            <a:rPr lang="uk-UA" sz="1500" b="0" dirty="0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 антикорупційної програми ПФУ за участю зовнішніх </a:t>
          </a:r>
          <a:r>
            <a:rPr lang="uk-UA" sz="1500" b="0" dirty="0" err="1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стейкхолдерів</a:t>
          </a:r>
          <a:endParaRPr lang="uk-UA" sz="1500" dirty="0">
            <a:solidFill>
              <a:schemeClr val="tx1"/>
            </a:solidFill>
          </a:endParaRPr>
        </a:p>
      </dgm:t>
    </dgm:pt>
    <dgm:pt modelId="{13165CAF-12FB-4AD3-B766-D926CA386566}" type="parTrans" cxnId="{58BDAD88-7870-41DE-8860-B6A201FE1400}">
      <dgm:prSet/>
      <dgm:spPr/>
      <dgm:t>
        <a:bodyPr/>
        <a:lstStyle/>
        <a:p>
          <a:endParaRPr lang="uk-UA"/>
        </a:p>
      </dgm:t>
    </dgm:pt>
    <dgm:pt modelId="{C3546738-4A2B-4076-B4C9-252BC4739FDB}" type="sibTrans" cxnId="{58BDAD88-7870-41DE-8860-B6A201FE1400}">
      <dgm:prSet/>
      <dgm:spPr/>
      <dgm:t>
        <a:bodyPr/>
        <a:lstStyle/>
        <a:p>
          <a:endParaRPr lang="uk-UA"/>
        </a:p>
      </dgm:t>
    </dgm:pt>
    <dgm:pt modelId="{30AF2DCE-CF9C-4004-8F50-BBC8C884739E}">
      <dgm:prSet phldrT="[Текст]" custT="1"/>
      <dgm:spPr>
        <a:solidFill>
          <a:srgbClr val="17479E"/>
        </a:solidFill>
      </dgm:spPr>
      <dgm:t>
        <a:bodyPr/>
        <a:lstStyle/>
        <a:p>
          <a:pPr algn="ctr"/>
          <a:endParaRPr lang="uk-UA" sz="1600" b="1" dirty="0">
            <a:solidFill>
              <a:srgbClr val="FFC000"/>
            </a:solidFill>
            <a:latin typeface="Roboto" panose="020B0604020202020204" charset="0"/>
            <a:ea typeface="Roboto" panose="020B0604020202020204" charset="0"/>
          </a:endParaRPr>
        </a:p>
        <a:p>
          <a:pPr algn="ctr"/>
          <a:r>
            <a:rPr lang="uk-UA" sz="3200" b="1" dirty="0">
              <a:solidFill>
                <a:srgbClr val="FFC000"/>
              </a:solidFill>
              <a:latin typeface="Roboto" panose="020B0604020202020204" charset="0"/>
              <a:ea typeface="Roboto" panose="020B0604020202020204" charset="0"/>
            </a:rPr>
            <a:t>4   </a:t>
          </a:r>
        </a:p>
      </dgm:t>
    </dgm:pt>
    <dgm:pt modelId="{AF5C0598-933C-4963-BF00-EC90EE85E429}" type="parTrans" cxnId="{D1180E45-712C-45C9-A833-15376FBB1B36}">
      <dgm:prSet/>
      <dgm:spPr/>
      <dgm:t>
        <a:bodyPr/>
        <a:lstStyle/>
        <a:p>
          <a:endParaRPr lang="uk-UA"/>
        </a:p>
      </dgm:t>
    </dgm:pt>
    <dgm:pt modelId="{D427DF34-4CE7-40E8-8947-6E9901BC5069}" type="sibTrans" cxnId="{D1180E45-712C-45C9-A833-15376FBB1B36}">
      <dgm:prSet/>
      <dgm:spPr/>
      <dgm:t>
        <a:bodyPr/>
        <a:lstStyle/>
        <a:p>
          <a:endParaRPr lang="uk-UA"/>
        </a:p>
      </dgm:t>
    </dgm:pt>
    <dgm:pt modelId="{40345C61-A178-477B-A2FA-D01AE74A8A77}">
      <dgm:prSet custT="1"/>
      <dgm:spPr/>
      <dgm:t>
        <a:bodyPr/>
        <a:lstStyle/>
        <a:p>
          <a:pPr algn="just"/>
          <a:r>
            <a:rPr lang="uk-UA" sz="1500" dirty="0">
              <a:latin typeface="Roboto" panose="020B0604020202020204" charset="0"/>
              <a:ea typeface="Roboto" panose="020B0604020202020204" charset="0"/>
            </a:rPr>
            <a:t>визначено чіткі процедури моніторингу, оцінки виконання та періодичного перегляду антикорупційної програми</a:t>
          </a:r>
        </a:p>
      </dgm:t>
    </dgm:pt>
    <dgm:pt modelId="{CF9106C7-76C6-4DEE-A37B-38AF91C74EC4}" type="parTrans" cxnId="{9D33DD54-45A6-46D6-A000-F861580F144A}">
      <dgm:prSet/>
      <dgm:spPr/>
      <dgm:t>
        <a:bodyPr/>
        <a:lstStyle/>
        <a:p>
          <a:endParaRPr lang="uk-UA"/>
        </a:p>
      </dgm:t>
    </dgm:pt>
    <dgm:pt modelId="{D1A15CF7-DB04-4228-91CD-92977682090E}" type="sibTrans" cxnId="{9D33DD54-45A6-46D6-A000-F861580F144A}">
      <dgm:prSet/>
      <dgm:spPr/>
      <dgm:t>
        <a:bodyPr/>
        <a:lstStyle/>
        <a:p>
          <a:endParaRPr lang="uk-UA"/>
        </a:p>
      </dgm:t>
    </dgm:pt>
    <dgm:pt modelId="{0835F4E6-53F4-4994-9551-217D8977D02F}">
      <dgm:prSet phldrT="[Текст]" custT="1"/>
      <dgm:spPr>
        <a:solidFill>
          <a:srgbClr val="17479E"/>
        </a:solidFill>
      </dgm:spPr>
      <dgm:t>
        <a:bodyPr/>
        <a:lstStyle/>
        <a:p>
          <a:pPr algn="ctr"/>
          <a:endParaRPr lang="uk-UA" sz="800" b="1" noProof="0" dirty="0">
            <a:solidFill>
              <a:srgbClr val="FFC000"/>
            </a:solidFill>
            <a:latin typeface="Roboto" panose="020B0604020202020204" charset="0"/>
            <a:ea typeface="Roboto" panose="020B0604020202020204" charset="0"/>
          </a:endParaRPr>
        </a:p>
        <a:p>
          <a:pPr algn="ctr"/>
          <a:endParaRPr lang="uk-UA" sz="500" b="1" noProof="0" dirty="0">
            <a:solidFill>
              <a:srgbClr val="FFC000"/>
            </a:solidFill>
            <a:latin typeface="Roboto" panose="020B0604020202020204" charset="0"/>
            <a:ea typeface="Roboto" panose="020B0604020202020204" charset="0"/>
          </a:endParaRPr>
        </a:p>
        <a:p>
          <a:pPr algn="ctr"/>
          <a:r>
            <a:rPr lang="uk-UA" sz="3200" b="1" noProof="0" dirty="0">
              <a:solidFill>
                <a:srgbClr val="FFC000"/>
              </a:solidFill>
              <a:latin typeface="Roboto" panose="020B0604020202020204" charset="0"/>
              <a:ea typeface="Roboto" panose="020B0604020202020204" charset="0"/>
            </a:rPr>
            <a:t>2</a:t>
          </a:r>
        </a:p>
      </dgm:t>
    </dgm:pt>
    <dgm:pt modelId="{024B5360-4C2E-4628-95A4-4AECBC854602}" type="parTrans" cxnId="{4C2815F6-4BE0-4F8D-90CC-D1F5B1202A42}">
      <dgm:prSet/>
      <dgm:spPr/>
      <dgm:t>
        <a:bodyPr/>
        <a:lstStyle/>
        <a:p>
          <a:endParaRPr lang="uk-UA"/>
        </a:p>
      </dgm:t>
    </dgm:pt>
    <dgm:pt modelId="{1089ACD0-635B-4BAC-8818-3EBF69574155}" type="sibTrans" cxnId="{4C2815F6-4BE0-4F8D-90CC-D1F5B1202A42}">
      <dgm:prSet/>
      <dgm:spPr/>
      <dgm:t>
        <a:bodyPr/>
        <a:lstStyle/>
        <a:p>
          <a:endParaRPr lang="uk-UA"/>
        </a:p>
      </dgm:t>
    </dgm:pt>
    <dgm:pt modelId="{23BD0B9D-9B72-45ED-98D1-3E507BAD1A8F}">
      <dgm:prSet custT="1"/>
      <dgm:spPr/>
      <dgm:t>
        <a:bodyPr/>
        <a:lstStyle/>
        <a:p>
          <a:pPr algn="just"/>
          <a:r>
            <a:rPr lang="uk-UA" sz="1500" b="0" dirty="0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забезпечено координуючу роль уповноваженого підрозділу з питань запобігання та виявлення корупції ПФУ</a:t>
          </a:r>
          <a:endParaRPr lang="uk-UA" sz="1500" dirty="0">
            <a:latin typeface="Roboto" panose="020B0604020202020204" charset="0"/>
            <a:ea typeface="Roboto" panose="020B0604020202020204" charset="0"/>
          </a:endParaRPr>
        </a:p>
      </dgm:t>
    </dgm:pt>
    <dgm:pt modelId="{B38D57B2-BCF7-4A69-B82C-16CF552DAF33}" type="parTrans" cxnId="{DF6850AA-3574-4F8D-9F0B-2FCF5DDB48B8}">
      <dgm:prSet/>
      <dgm:spPr/>
      <dgm:t>
        <a:bodyPr/>
        <a:lstStyle/>
        <a:p>
          <a:endParaRPr lang="uk-UA"/>
        </a:p>
      </dgm:t>
    </dgm:pt>
    <dgm:pt modelId="{936E080C-329C-4D65-893F-3537939CBCF7}" type="sibTrans" cxnId="{DF6850AA-3574-4F8D-9F0B-2FCF5DDB48B8}">
      <dgm:prSet/>
      <dgm:spPr/>
      <dgm:t>
        <a:bodyPr/>
        <a:lstStyle/>
        <a:p>
          <a:endParaRPr lang="uk-UA"/>
        </a:p>
      </dgm:t>
    </dgm:pt>
    <dgm:pt modelId="{E5326744-A4DD-4FBA-907E-422A0F978029}" type="pres">
      <dgm:prSet presAssocID="{96EB90EF-CE94-4DFD-BD1B-8A1850165286}" presName="linearFlow" presStyleCnt="0">
        <dgm:presLayoutVars>
          <dgm:dir/>
          <dgm:animLvl val="lvl"/>
          <dgm:resizeHandles val="exact"/>
        </dgm:presLayoutVars>
      </dgm:prSet>
      <dgm:spPr/>
    </dgm:pt>
    <dgm:pt modelId="{86926202-74FF-4A5E-B644-961493E6E112}" type="pres">
      <dgm:prSet presAssocID="{736293C1-FED7-487E-BE15-40DF29600A3F}" presName="composite" presStyleCnt="0"/>
      <dgm:spPr/>
    </dgm:pt>
    <dgm:pt modelId="{88D6C6E4-F4C1-4AAA-9975-C9CCEEE59006}" type="pres">
      <dgm:prSet presAssocID="{736293C1-FED7-487E-BE15-40DF29600A3F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2784B7D3-AD58-4CC0-A5BC-A243071A53E0}" type="pres">
      <dgm:prSet presAssocID="{736293C1-FED7-487E-BE15-40DF29600A3F}" presName="descendantText" presStyleLbl="alignAcc1" presStyleIdx="0" presStyleCnt="5" custScaleY="107864" custLinFactNeighborX="0" custLinFactNeighborY="-7325">
        <dgm:presLayoutVars>
          <dgm:bulletEnabled val="1"/>
        </dgm:presLayoutVars>
      </dgm:prSet>
      <dgm:spPr/>
    </dgm:pt>
    <dgm:pt modelId="{34F10277-2158-4584-A384-13C6BF9FDF21}" type="pres">
      <dgm:prSet presAssocID="{CFD0F14E-1033-4754-A548-5D61817393C3}" presName="sp" presStyleCnt="0"/>
      <dgm:spPr/>
    </dgm:pt>
    <dgm:pt modelId="{42D9BCA4-FE89-4E80-90CF-F5E48F3FD278}" type="pres">
      <dgm:prSet presAssocID="{0835F4E6-53F4-4994-9551-217D8977D02F}" presName="composite" presStyleCnt="0"/>
      <dgm:spPr/>
    </dgm:pt>
    <dgm:pt modelId="{2EBFF9FD-8F49-41EB-98B3-4E27F0CE810A}" type="pres">
      <dgm:prSet presAssocID="{0835F4E6-53F4-4994-9551-217D8977D02F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BC843F90-3D37-4119-AC9D-2ECC596E498D}" type="pres">
      <dgm:prSet presAssocID="{0835F4E6-53F4-4994-9551-217D8977D02F}" presName="descendantText" presStyleLbl="alignAcc1" presStyleIdx="1" presStyleCnt="5" custScaleY="130656">
        <dgm:presLayoutVars>
          <dgm:bulletEnabled val="1"/>
        </dgm:presLayoutVars>
      </dgm:prSet>
      <dgm:spPr/>
    </dgm:pt>
    <dgm:pt modelId="{BFE36513-8970-45E6-B32C-17C7E2583491}" type="pres">
      <dgm:prSet presAssocID="{1089ACD0-635B-4BAC-8818-3EBF69574155}" presName="sp" presStyleCnt="0"/>
      <dgm:spPr/>
    </dgm:pt>
    <dgm:pt modelId="{2DBEBF13-D6E2-499E-A9CD-194E782F355C}" type="pres">
      <dgm:prSet presAssocID="{F39CC9E9-AF25-49E8-A375-F2C736EB1AC6}" presName="composite" presStyleCnt="0"/>
      <dgm:spPr/>
    </dgm:pt>
    <dgm:pt modelId="{7AED80DB-C903-421A-8A37-FF3D74F9CF84}" type="pres">
      <dgm:prSet presAssocID="{F39CC9E9-AF25-49E8-A375-F2C736EB1AC6}" presName="parentText" presStyleLbl="alignNode1" presStyleIdx="2" presStyleCnt="5" custLinFactNeighborY="0">
        <dgm:presLayoutVars>
          <dgm:chMax val="1"/>
          <dgm:bulletEnabled val="1"/>
        </dgm:presLayoutVars>
      </dgm:prSet>
      <dgm:spPr/>
    </dgm:pt>
    <dgm:pt modelId="{E5A1F53B-1CB2-4074-BA4F-0475EE1F36C1}" type="pres">
      <dgm:prSet presAssocID="{F39CC9E9-AF25-49E8-A375-F2C736EB1AC6}" presName="descendantText" presStyleLbl="alignAcc1" presStyleIdx="2" presStyleCnt="5" custScaleY="128616">
        <dgm:presLayoutVars>
          <dgm:bulletEnabled val="1"/>
        </dgm:presLayoutVars>
      </dgm:prSet>
      <dgm:spPr/>
    </dgm:pt>
    <dgm:pt modelId="{44AC0B0F-E094-4B71-A299-666347C33CCF}" type="pres">
      <dgm:prSet presAssocID="{62D45D81-51B3-4C19-8F61-4AE9C684E6BC}" presName="sp" presStyleCnt="0"/>
      <dgm:spPr/>
    </dgm:pt>
    <dgm:pt modelId="{0792980A-C93C-4706-B35F-BE34A2F743B7}" type="pres">
      <dgm:prSet presAssocID="{30AF2DCE-CF9C-4004-8F50-BBC8C884739E}" presName="composite" presStyleCnt="0"/>
      <dgm:spPr/>
    </dgm:pt>
    <dgm:pt modelId="{78C348EC-D72A-40DB-BCF9-74299E2E059F}" type="pres">
      <dgm:prSet presAssocID="{30AF2DCE-CF9C-4004-8F50-BBC8C884739E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86AD205E-2749-499C-B88A-58AB1B841EDF}" type="pres">
      <dgm:prSet presAssocID="{30AF2DCE-CF9C-4004-8F50-BBC8C884739E}" presName="descendantText" presStyleLbl="alignAcc1" presStyleIdx="3" presStyleCnt="5">
        <dgm:presLayoutVars>
          <dgm:bulletEnabled val="1"/>
        </dgm:presLayoutVars>
      </dgm:prSet>
      <dgm:spPr/>
    </dgm:pt>
    <dgm:pt modelId="{4CAC8DF5-6E62-4C81-B75B-D3599902B85B}" type="pres">
      <dgm:prSet presAssocID="{D427DF34-4CE7-40E8-8947-6E9901BC5069}" presName="sp" presStyleCnt="0"/>
      <dgm:spPr/>
    </dgm:pt>
    <dgm:pt modelId="{FAEE677E-9D3E-4FFC-873C-8AE08FA20386}" type="pres">
      <dgm:prSet presAssocID="{45F86F3E-CDFF-47E3-8E5B-9E7214FAC263}" presName="composite" presStyleCnt="0"/>
      <dgm:spPr/>
    </dgm:pt>
    <dgm:pt modelId="{265097DD-AA70-4249-B29A-67B39636F769}" type="pres">
      <dgm:prSet presAssocID="{45F86F3E-CDFF-47E3-8E5B-9E7214FAC263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BA95F13E-AF25-41E9-99B0-174EFE3D3B1A}" type="pres">
      <dgm:prSet presAssocID="{45F86F3E-CDFF-47E3-8E5B-9E7214FAC263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67A72D14-3934-4DB7-8E47-3C99EF3B94B0}" srcId="{F39CC9E9-AF25-49E8-A375-F2C736EB1AC6}" destId="{CEBF22DB-B924-4400-B564-1916470A7934}" srcOrd="0" destOrd="0" parTransId="{C38E696F-B41F-42F3-8062-81215A4CAB34}" sibTransId="{7603DC20-A135-4FFD-9B5D-AC5A996A1D4A}"/>
    <dgm:cxn modelId="{E13EB92E-37E2-40BB-A738-33B2B7771F99}" type="presOf" srcId="{96EB90EF-CE94-4DFD-BD1B-8A1850165286}" destId="{E5326744-A4DD-4FBA-907E-422A0F978029}" srcOrd="0" destOrd="0" presId="urn:microsoft.com/office/officeart/2005/8/layout/chevron2"/>
    <dgm:cxn modelId="{3C25D036-4320-4C3D-8461-5150B424D9D1}" type="presOf" srcId="{40345C61-A178-477B-A2FA-D01AE74A8A77}" destId="{86AD205E-2749-499C-B88A-58AB1B841EDF}" srcOrd="0" destOrd="0" presId="urn:microsoft.com/office/officeart/2005/8/layout/chevron2"/>
    <dgm:cxn modelId="{2116863B-5C16-4156-B46D-BFE79D231220}" srcId="{96EB90EF-CE94-4DFD-BD1B-8A1850165286}" destId="{736293C1-FED7-487E-BE15-40DF29600A3F}" srcOrd="0" destOrd="0" parTransId="{8E5EF066-CC00-43BA-B1FD-DF08332FC7D8}" sibTransId="{CFD0F14E-1033-4754-A548-5D61817393C3}"/>
    <dgm:cxn modelId="{4767673D-4339-48C2-A83F-D502796D282B}" type="presOf" srcId="{30AF2DCE-CF9C-4004-8F50-BBC8C884739E}" destId="{78C348EC-D72A-40DB-BCF9-74299E2E059F}" srcOrd="0" destOrd="0" presId="urn:microsoft.com/office/officeart/2005/8/layout/chevron2"/>
    <dgm:cxn modelId="{BAE22F3F-0A8A-44C1-B9D5-E6EB23ADB888}" type="presOf" srcId="{11550103-7DE4-4B65-AAD0-23BAA4DAA097}" destId="{BA95F13E-AF25-41E9-99B0-174EFE3D3B1A}" srcOrd="0" destOrd="0" presId="urn:microsoft.com/office/officeart/2005/8/layout/chevron2"/>
    <dgm:cxn modelId="{55023C5B-DA9A-46B0-B117-BFAC92F59327}" type="presOf" srcId="{0835F4E6-53F4-4994-9551-217D8977D02F}" destId="{2EBFF9FD-8F49-41EB-98B3-4E27F0CE810A}" srcOrd="0" destOrd="0" presId="urn:microsoft.com/office/officeart/2005/8/layout/chevron2"/>
    <dgm:cxn modelId="{D1180E45-712C-45C9-A833-15376FBB1B36}" srcId="{96EB90EF-CE94-4DFD-BD1B-8A1850165286}" destId="{30AF2DCE-CF9C-4004-8F50-BBC8C884739E}" srcOrd="3" destOrd="0" parTransId="{AF5C0598-933C-4963-BF00-EC90EE85E429}" sibTransId="{D427DF34-4CE7-40E8-8947-6E9901BC5069}"/>
    <dgm:cxn modelId="{CF91726B-86E1-4F70-B6F0-F4393EBF36BE}" type="presOf" srcId="{CEBF22DB-B924-4400-B564-1916470A7934}" destId="{E5A1F53B-1CB2-4074-BA4F-0475EE1F36C1}" srcOrd="0" destOrd="0" presId="urn:microsoft.com/office/officeart/2005/8/layout/chevron2"/>
    <dgm:cxn modelId="{049ED571-CAAF-409C-B5D1-BAF4E58FEEB0}" type="presOf" srcId="{23BD0B9D-9B72-45ED-98D1-3E507BAD1A8F}" destId="{BC843F90-3D37-4119-AC9D-2ECC596E498D}" srcOrd="0" destOrd="0" presId="urn:microsoft.com/office/officeart/2005/8/layout/chevron2"/>
    <dgm:cxn modelId="{94334C53-86B4-4BBC-ADA8-446BCBA7FC57}" srcId="{736293C1-FED7-487E-BE15-40DF29600A3F}" destId="{C9FFE938-C981-4C84-8F63-FC85A72D3B0D}" srcOrd="0" destOrd="0" parTransId="{3975A50A-4E6C-415F-83AF-2D8E18FFFCE7}" sibTransId="{32062214-0BC6-4A0D-9159-55606A7D38B5}"/>
    <dgm:cxn modelId="{9D33DD54-45A6-46D6-A000-F861580F144A}" srcId="{30AF2DCE-CF9C-4004-8F50-BBC8C884739E}" destId="{40345C61-A178-477B-A2FA-D01AE74A8A77}" srcOrd="0" destOrd="0" parTransId="{CF9106C7-76C6-4DEE-A37B-38AF91C74EC4}" sibTransId="{D1A15CF7-DB04-4228-91CD-92977682090E}"/>
    <dgm:cxn modelId="{58BDAD88-7870-41DE-8860-B6A201FE1400}" srcId="{45F86F3E-CDFF-47E3-8E5B-9E7214FAC263}" destId="{11550103-7DE4-4B65-AAD0-23BAA4DAA097}" srcOrd="0" destOrd="0" parTransId="{13165CAF-12FB-4AD3-B766-D926CA386566}" sibTransId="{C3546738-4A2B-4076-B4C9-252BC4739FDB}"/>
    <dgm:cxn modelId="{B25A5997-69C0-4370-A92F-1EBC2E9783A4}" srcId="{96EB90EF-CE94-4DFD-BD1B-8A1850165286}" destId="{F39CC9E9-AF25-49E8-A375-F2C736EB1AC6}" srcOrd="2" destOrd="0" parTransId="{8397646D-85C2-41D2-B26D-F9939E0BAF98}" sibTransId="{62D45D81-51B3-4C19-8F61-4AE9C684E6BC}"/>
    <dgm:cxn modelId="{DF6850AA-3574-4F8D-9F0B-2FCF5DDB48B8}" srcId="{0835F4E6-53F4-4994-9551-217D8977D02F}" destId="{23BD0B9D-9B72-45ED-98D1-3E507BAD1A8F}" srcOrd="0" destOrd="0" parTransId="{B38D57B2-BCF7-4A69-B82C-16CF552DAF33}" sibTransId="{936E080C-329C-4D65-893F-3537939CBCF7}"/>
    <dgm:cxn modelId="{78D66DAE-A73D-468E-92D6-1428AAFE1FFE}" type="presOf" srcId="{F39CC9E9-AF25-49E8-A375-F2C736EB1AC6}" destId="{7AED80DB-C903-421A-8A37-FF3D74F9CF84}" srcOrd="0" destOrd="0" presId="urn:microsoft.com/office/officeart/2005/8/layout/chevron2"/>
    <dgm:cxn modelId="{D03A90C2-017C-4D1C-A190-294CDD184DB3}" type="presOf" srcId="{736293C1-FED7-487E-BE15-40DF29600A3F}" destId="{88D6C6E4-F4C1-4AAA-9975-C9CCEEE59006}" srcOrd="0" destOrd="0" presId="urn:microsoft.com/office/officeart/2005/8/layout/chevron2"/>
    <dgm:cxn modelId="{2F4414CD-6910-4808-95FF-DC62DABC88C2}" srcId="{96EB90EF-CE94-4DFD-BD1B-8A1850165286}" destId="{45F86F3E-CDFF-47E3-8E5B-9E7214FAC263}" srcOrd="4" destOrd="0" parTransId="{97DA8A51-9483-497E-8F1B-821A9B3D9213}" sibTransId="{A5E87091-D73C-42FD-B817-63A20FEBCB0A}"/>
    <dgm:cxn modelId="{E936D1D3-2C47-4BEE-BBE2-7217CD87CF68}" type="presOf" srcId="{C9FFE938-C981-4C84-8F63-FC85A72D3B0D}" destId="{2784B7D3-AD58-4CC0-A5BC-A243071A53E0}" srcOrd="0" destOrd="0" presId="urn:microsoft.com/office/officeart/2005/8/layout/chevron2"/>
    <dgm:cxn modelId="{4C2815F6-4BE0-4F8D-90CC-D1F5B1202A42}" srcId="{96EB90EF-CE94-4DFD-BD1B-8A1850165286}" destId="{0835F4E6-53F4-4994-9551-217D8977D02F}" srcOrd="1" destOrd="0" parTransId="{024B5360-4C2E-4628-95A4-4AECBC854602}" sibTransId="{1089ACD0-635B-4BAC-8818-3EBF69574155}"/>
    <dgm:cxn modelId="{E86724F9-0F91-4DE2-8711-9969FBE472B5}" type="presOf" srcId="{45F86F3E-CDFF-47E3-8E5B-9E7214FAC263}" destId="{265097DD-AA70-4249-B29A-67B39636F769}" srcOrd="0" destOrd="0" presId="urn:microsoft.com/office/officeart/2005/8/layout/chevron2"/>
    <dgm:cxn modelId="{880CB886-6B40-4992-8819-CDBD02795711}" type="presParOf" srcId="{E5326744-A4DD-4FBA-907E-422A0F978029}" destId="{86926202-74FF-4A5E-B644-961493E6E112}" srcOrd="0" destOrd="0" presId="urn:microsoft.com/office/officeart/2005/8/layout/chevron2"/>
    <dgm:cxn modelId="{D9E1F254-1B6B-4C4F-B9E1-C7CF1698CE6C}" type="presParOf" srcId="{86926202-74FF-4A5E-B644-961493E6E112}" destId="{88D6C6E4-F4C1-4AAA-9975-C9CCEEE59006}" srcOrd="0" destOrd="0" presId="urn:microsoft.com/office/officeart/2005/8/layout/chevron2"/>
    <dgm:cxn modelId="{59DF8C51-AD5C-47C4-B941-7CFDF71E7FAC}" type="presParOf" srcId="{86926202-74FF-4A5E-B644-961493E6E112}" destId="{2784B7D3-AD58-4CC0-A5BC-A243071A53E0}" srcOrd="1" destOrd="0" presId="urn:microsoft.com/office/officeart/2005/8/layout/chevron2"/>
    <dgm:cxn modelId="{29614123-03A1-45EE-A531-EB273B79382F}" type="presParOf" srcId="{E5326744-A4DD-4FBA-907E-422A0F978029}" destId="{34F10277-2158-4584-A384-13C6BF9FDF21}" srcOrd="1" destOrd="0" presId="urn:microsoft.com/office/officeart/2005/8/layout/chevron2"/>
    <dgm:cxn modelId="{ED9B545A-DCEE-4855-BAC5-018D8DCAB753}" type="presParOf" srcId="{E5326744-A4DD-4FBA-907E-422A0F978029}" destId="{42D9BCA4-FE89-4E80-90CF-F5E48F3FD278}" srcOrd="2" destOrd="0" presId="urn:microsoft.com/office/officeart/2005/8/layout/chevron2"/>
    <dgm:cxn modelId="{3C44580C-5FD7-40AD-B7A4-67B612EC7C21}" type="presParOf" srcId="{42D9BCA4-FE89-4E80-90CF-F5E48F3FD278}" destId="{2EBFF9FD-8F49-41EB-98B3-4E27F0CE810A}" srcOrd="0" destOrd="0" presId="urn:microsoft.com/office/officeart/2005/8/layout/chevron2"/>
    <dgm:cxn modelId="{EE7C3ACD-A8CD-4A12-A0D8-2297C50169C8}" type="presParOf" srcId="{42D9BCA4-FE89-4E80-90CF-F5E48F3FD278}" destId="{BC843F90-3D37-4119-AC9D-2ECC596E498D}" srcOrd="1" destOrd="0" presId="urn:microsoft.com/office/officeart/2005/8/layout/chevron2"/>
    <dgm:cxn modelId="{1D26BDB7-ECAC-40FB-A601-CECDA3DBC5CD}" type="presParOf" srcId="{E5326744-A4DD-4FBA-907E-422A0F978029}" destId="{BFE36513-8970-45E6-B32C-17C7E2583491}" srcOrd="3" destOrd="0" presId="urn:microsoft.com/office/officeart/2005/8/layout/chevron2"/>
    <dgm:cxn modelId="{6AB9B3E4-8663-4D0C-814A-6F0570337F44}" type="presParOf" srcId="{E5326744-A4DD-4FBA-907E-422A0F978029}" destId="{2DBEBF13-D6E2-499E-A9CD-194E782F355C}" srcOrd="4" destOrd="0" presId="urn:microsoft.com/office/officeart/2005/8/layout/chevron2"/>
    <dgm:cxn modelId="{648D79C2-94A4-4CCA-9544-C6D94229B4D4}" type="presParOf" srcId="{2DBEBF13-D6E2-499E-A9CD-194E782F355C}" destId="{7AED80DB-C903-421A-8A37-FF3D74F9CF84}" srcOrd="0" destOrd="0" presId="urn:microsoft.com/office/officeart/2005/8/layout/chevron2"/>
    <dgm:cxn modelId="{7D36AF29-503A-4630-83B9-E6A57CD77349}" type="presParOf" srcId="{2DBEBF13-D6E2-499E-A9CD-194E782F355C}" destId="{E5A1F53B-1CB2-4074-BA4F-0475EE1F36C1}" srcOrd="1" destOrd="0" presId="urn:microsoft.com/office/officeart/2005/8/layout/chevron2"/>
    <dgm:cxn modelId="{36660347-7C16-45FB-9790-D6BAF2E26F8A}" type="presParOf" srcId="{E5326744-A4DD-4FBA-907E-422A0F978029}" destId="{44AC0B0F-E094-4B71-A299-666347C33CCF}" srcOrd="5" destOrd="0" presId="urn:microsoft.com/office/officeart/2005/8/layout/chevron2"/>
    <dgm:cxn modelId="{32471320-FBD0-4220-9317-D7636F6EDF93}" type="presParOf" srcId="{E5326744-A4DD-4FBA-907E-422A0F978029}" destId="{0792980A-C93C-4706-B35F-BE34A2F743B7}" srcOrd="6" destOrd="0" presId="urn:microsoft.com/office/officeart/2005/8/layout/chevron2"/>
    <dgm:cxn modelId="{5FD3908B-BB2A-4258-BFD9-F7C1D93FBF2A}" type="presParOf" srcId="{0792980A-C93C-4706-B35F-BE34A2F743B7}" destId="{78C348EC-D72A-40DB-BCF9-74299E2E059F}" srcOrd="0" destOrd="0" presId="urn:microsoft.com/office/officeart/2005/8/layout/chevron2"/>
    <dgm:cxn modelId="{AE72F95E-DE1E-4159-B9FE-64C7655B646D}" type="presParOf" srcId="{0792980A-C93C-4706-B35F-BE34A2F743B7}" destId="{86AD205E-2749-499C-B88A-58AB1B841EDF}" srcOrd="1" destOrd="0" presId="urn:microsoft.com/office/officeart/2005/8/layout/chevron2"/>
    <dgm:cxn modelId="{554716DC-C67E-498D-91FE-5B1DD26DA478}" type="presParOf" srcId="{E5326744-A4DD-4FBA-907E-422A0F978029}" destId="{4CAC8DF5-6E62-4C81-B75B-D3599902B85B}" srcOrd="7" destOrd="0" presId="urn:microsoft.com/office/officeart/2005/8/layout/chevron2"/>
    <dgm:cxn modelId="{F4D0C40A-1D5C-4D09-8FB3-A64FC23EF3B4}" type="presParOf" srcId="{E5326744-A4DD-4FBA-907E-422A0F978029}" destId="{FAEE677E-9D3E-4FFC-873C-8AE08FA20386}" srcOrd="8" destOrd="0" presId="urn:microsoft.com/office/officeart/2005/8/layout/chevron2"/>
    <dgm:cxn modelId="{51DA8560-0484-400A-918F-A3B7CE3FD5F8}" type="presParOf" srcId="{FAEE677E-9D3E-4FFC-873C-8AE08FA20386}" destId="{265097DD-AA70-4249-B29A-67B39636F769}" srcOrd="0" destOrd="0" presId="urn:microsoft.com/office/officeart/2005/8/layout/chevron2"/>
    <dgm:cxn modelId="{7B45A0AC-07E7-416F-9768-D0DA15D6A3EF}" type="presParOf" srcId="{FAEE677E-9D3E-4FFC-873C-8AE08FA20386}" destId="{BA95F13E-AF25-41E9-99B0-174EFE3D3B1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8470F85-6709-43D8-92AE-60112956B078}" type="doc">
      <dgm:prSet loTypeId="urn:microsoft.com/office/officeart/2005/8/layout/target1" loCatId="relationship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07981765-F3CA-4E68-BEA4-E13AC58B8226}">
      <dgm:prSet phldrT="[Текст]" custT="1"/>
      <dgm:spPr/>
      <dgm:t>
        <a:bodyPr/>
        <a:lstStyle/>
        <a:p>
          <a:pPr algn="just"/>
          <a:r>
            <a:rPr lang="uk-UA" sz="1600" dirty="0">
              <a:latin typeface="Roboto" panose="020B0604020202020204" charset="0"/>
              <a:ea typeface="Roboto" panose="020B0604020202020204" charset="0"/>
            </a:rPr>
            <a:t>розглянути та врахувати пропозиції НАЗК до антикорупційної програми ПФУ</a:t>
          </a:r>
        </a:p>
      </dgm:t>
    </dgm:pt>
    <dgm:pt modelId="{ACE4994A-574E-4C08-BF25-E30443086372}" type="parTrans" cxnId="{D1617D1B-C94C-42EA-ACF6-3E6569D3A330}">
      <dgm:prSet/>
      <dgm:spPr/>
      <dgm:t>
        <a:bodyPr/>
        <a:lstStyle/>
        <a:p>
          <a:endParaRPr lang="uk-UA"/>
        </a:p>
      </dgm:t>
    </dgm:pt>
    <dgm:pt modelId="{9CAEFD57-89D2-4B7B-BB02-359819083C98}" type="sibTrans" cxnId="{D1617D1B-C94C-42EA-ACF6-3E6569D3A330}">
      <dgm:prSet/>
      <dgm:spPr/>
      <dgm:t>
        <a:bodyPr/>
        <a:lstStyle/>
        <a:p>
          <a:endParaRPr lang="uk-UA"/>
        </a:p>
      </dgm:t>
    </dgm:pt>
    <dgm:pt modelId="{41FA943B-BE42-42E9-B069-F4677741AF26}">
      <dgm:prSet phldrT="[Текст]" custT="1"/>
      <dgm:spPr/>
      <dgm:t>
        <a:bodyPr/>
        <a:lstStyle/>
        <a:p>
          <a:pPr algn="just"/>
          <a:r>
            <a:rPr lang="uk-UA" sz="1600" b="0" dirty="0">
              <a:latin typeface="Roboto" panose="020B0604020202020204" charset="0"/>
              <a:ea typeface="Roboto" panose="020B0604020202020204" charset="0"/>
            </a:rPr>
            <a:t>виконати рекомендації НАЗК, надані за результатами антикорупційного моніторингу</a:t>
          </a:r>
          <a:endParaRPr lang="uk-UA" sz="1600" dirty="0">
            <a:latin typeface="Roboto" panose="020B0604020202020204" charset="0"/>
            <a:ea typeface="Roboto" panose="020B0604020202020204" charset="0"/>
          </a:endParaRPr>
        </a:p>
      </dgm:t>
    </dgm:pt>
    <dgm:pt modelId="{E4E680B1-0158-49F2-B42C-6F229B926393}" type="parTrans" cxnId="{CFB24534-C36B-4C6A-B65A-8336706B3781}">
      <dgm:prSet/>
      <dgm:spPr/>
      <dgm:t>
        <a:bodyPr/>
        <a:lstStyle/>
        <a:p>
          <a:endParaRPr lang="uk-UA"/>
        </a:p>
      </dgm:t>
    </dgm:pt>
    <dgm:pt modelId="{4DB8CF27-4334-4945-ACEC-24E798F140DE}" type="sibTrans" cxnId="{CFB24534-C36B-4C6A-B65A-8336706B3781}">
      <dgm:prSet/>
      <dgm:spPr/>
      <dgm:t>
        <a:bodyPr/>
        <a:lstStyle/>
        <a:p>
          <a:endParaRPr lang="uk-UA"/>
        </a:p>
      </dgm:t>
    </dgm:pt>
    <dgm:pt modelId="{670501B0-99C8-45DA-936C-B1B1FAF3CDCE}">
      <dgm:prSet phldrT="[Текст]" custT="1"/>
      <dgm:spPr/>
      <dgm:t>
        <a:bodyPr/>
        <a:lstStyle/>
        <a:p>
          <a:pPr algn="just"/>
          <a:r>
            <a:rPr lang="uk-UA" sz="1600" dirty="0">
              <a:latin typeface="Roboto" panose="020B0604020202020204" charset="0"/>
              <a:ea typeface="Roboto" panose="020B0604020202020204" charset="0"/>
            </a:rPr>
            <a:t>підвищити рівень поінформованості працівників ПФУ та його органів щодо прийнятих антикорупційних політик та  процедур</a:t>
          </a:r>
        </a:p>
      </dgm:t>
    </dgm:pt>
    <dgm:pt modelId="{E4820D86-0E0A-4F03-88AD-CC7195FD16F4}" type="parTrans" cxnId="{225B5F8F-BF60-426B-A9BE-C061750819C7}">
      <dgm:prSet/>
      <dgm:spPr/>
      <dgm:t>
        <a:bodyPr/>
        <a:lstStyle/>
        <a:p>
          <a:endParaRPr lang="uk-UA"/>
        </a:p>
      </dgm:t>
    </dgm:pt>
    <dgm:pt modelId="{33E2E5BC-EA0C-4C1D-907C-7388FDCA708E}" type="sibTrans" cxnId="{225B5F8F-BF60-426B-A9BE-C061750819C7}">
      <dgm:prSet/>
      <dgm:spPr/>
      <dgm:t>
        <a:bodyPr/>
        <a:lstStyle/>
        <a:p>
          <a:endParaRPr lang="uk-UA"/>
        </a:p>
      </dgm:t>
    </dgm:pt>
    <dgm:pt modelId="{42A1266B-432A-4534-ACED-14ABA84C8CB2}">
      <dgm:prSet custT="1"/>
      <dgm:spPr/>
      <dgm:t>
        <a:bodyPr anchor="t"/>
        <a:lstStyle/>
        <a:p>
          <a:pPr algn="just"/>
          <a:r>
            <a:rPr lang="uk-UA" sz="1600" b="0" dirty="0">
              <a:latin typeface="Roboto" panose="020B0604020202020204" charset="0"/>
              <a:ea typeface="Roboto" panose="020B0604020202020204" charset="0"/>
            </a:rPr>
            <a:t>розробити та затвердити комунікаційний план у сфері запобігання та протидії корупції, спрямований на позиціювання ПФУ як доброчесної організації</a:t>
          </a:r>
        </a:p>
      </dgm:t>
    </dgm:pt>
    <dgm:pt modelId="{E78C1F0B-2246-4017-859B-281204895D79}" type="parTrans" cxnId="{7378278C-AF89-4098-97E6-25A9128E4070}">
      <dgm:prSet/>
      <dgm:spPr/>
      <dgm:t>
        <a:bodyPr/>
        <a:lstStyle/>
        <a:p>
          <a:endParaRPr lang="uk-UA"/>
        </a:p>
      </dgm:t>
    </dgm:pt>
    <dgm:pt modelId="{EA09ADF4-8DAB-4CA1-A20C-F3C5519C609F}" type="sibTrans" cxnId="{7378278C-AF89-4098-97E6-25A9128E4070}">
      <dgm:prSet/>
      <dgm:spPr/>
      <dgm:t>
        <a:bodyPr/>
        <a:lstStyle/>
        <a:p>
          <a:endParaRPr lang="uk-UA"/>
        </a:p>
      </dgm:t>
    </dgm:pt>
    <dgm:pt modelId="{6BB2BA5B-2012-4D62-80AC-5295F6420E04}" type="pres">
      <dgm:prSet presAssocID="{28470F85-6709-43D8-92AE-60112956B078}" presName="composite" presStyleCnt="0">
        <dgm:presLayoutVars>
          <dgm:chMax val="5"/>
          <dgm:dir/>
          <dgm:resizeHandles val="exact"/>
        </dgm:presLayoutVars>
      </dgm:prSet>
      <dgm:spPr/>
    </dgm:pt>
    <dgm:pt modelId="{D4D75A60-A033-4F30-BD23-43ACC04981F2}" type="pres">
      <dgm:prSet presAssocID="{07981765-F3CA-4E68-BEA4-E13AC58B8226}" presName="circle1" presStyleLbl="lnNode1" presStyleIdx="0" presStyleCnt="4"/>
      <dgm:spPr/>
    </dgm:pt>
    <dgm:pt modelId="{49AA31FA-62D3-41A5-A7DA-EEA24DE5ABEB}" type="pres">
      <dgm:prSet presAssocID="{07981765-F3CA-4E68-BEA4-E13AC58B8226}" presName="text1" presStyleLbl="revTx" presStyleIdx="0" presStyleCnt="4" custScaleX="335868" custLinFactX="36156" custLinFactNeighborX="100000" custLinFactNeighborY="0">
        <dgm:presLayoutVars>
          <dgm:bulletEnabled val="1"/>
        </dgm:presLayoutVars>
      </dgm:prSet>
      <dgm:spPr/>
    </dgm:pt>
    <dgm:pt modelId="{C4D2566A-5407-4BA7-A211-78AC76E568E3}" type="pres">
      <dgm:prSet presAssocID="{07981765-F3CA-4E68-BEA4-E13AC58B8226}" presName="line1" presStyleLbl="callout" presStyleIdx="0" presStyleCnt="8"/>
      <dgm:spPr/>
    </dgm:pt>
    <dgm:pt modelId="{FB936925-BE65-466A-8856-6C8E1B652384}" type="pres">
      <dgm:prSet presAssocID="{07981765-F3CA-4E68-BEA4-E13AC58B8226}" presName="d1" presStyleLbl="callout" presStyleIdx="1" presStyleCnt="8"/>
      <dgm:spPr/>
    </dgm:pt>
    <dgm:pt modelId="{60DFAFC7-2A2C-4267-9626-12442C19D19C}" type="pres">
      <dgm:prSet presAssocID="{41FA943B-BE42-42E9-B069-F4677741AF26}" presName="circle2" presStyleLbl="lnNode1" presStyleIdx="1" presStyleCnt="4"/>
      <dgm:spPr>
        <a:solidFill>
          <a:srgbClr val="17479E"/>
        </a:solidFill>
      </dgm:spPr>
    </dgm:pt>
    <dgm:pt modelId="{8100C13E-2281-4CCD-9360-1FD166489FD8}" type="pres">
      <dgm:prSet presAssocID="{41FA943B-BE42-42E9-B069-F4677741AF26}" presName="text2" presStyleLbl="revTx" presStyleIdx="1" presStyleCnt="4" custScaleX="340344" custLinFactX="36526" custLinFactNeighborX="100000" custLinFactNeighborY="13563">
        <dgm:presLayoutVars>
          <dgm:bulletEnabled val="1"/>
        </dgm:presLayoutVars>
      </dgm:prSet>
      <dgm:spPr/>
    </dgm:pt>
    <dgm:pt modelId="{5B594ED7-09D8-4FDC-AEC2-5D2D81E08137}" type="pres">
      <dgm:prSet presAssocID="{41FA943B-BE42-42E9-B069-F4677741AF26}" presName="line2" presStyleLbl="callout" presStyleIdx="2" presStyleCnt="8"/>
      <dgm:spPr/>
    </dgm:pt>
    <dgm:pt modelId="{148F51F3-760F-411C-A142-4B8240085CCD}" type="pres">
      <dgm:prSet presAssocID="{41FA943B-BE42-42E9-B069-F4677741AF26}" presName="d2" presStyleLbl="callout" presStyleIdx="3" presStyleCnt="8"/>
      <dgm:spPr/>
    </dgm:pt>
    <dgm:pt modelId="{EF5D04A9-2346-49CD-9342-8D471ACEA9AB}" type="pres">
      <dgm:prSet presAssocID="{670501B0-99C8-45DA-936C-B1B1FAF3CDCE}" presName="circle3" presStyleLbl="lnNode1" presStyleIdx="2" presStyleCnt="4"/>
      <dgm:spPr/>
    </dgm:pt>
    <dgm:pt modelId="{9CA5A0F6-A643-4EA2-986A-DF5F852AD593}" type="pres">
      <dgm:prSet presAssocID="{670501B0-99C8-45DA-936C-B1B1FAF3CDCE}" presName="text3" presStyleLbl="revTx" presStyleIdx="2" presStyleCnt="4" custScaleX="340494" custScaleY="141680" custLinFactX="39566" custLinFactNeighborX="100000" custLinFactNeighborY="35335">
        <dgm:presLayoutVars>
          <dgm:bulletEnabled val="1"/>
        </dgm:presLayoutVars>
      </dgm:prSet>
      <dgm:spPr/>
    </dgm:pt>
    <dgm:pt modelId="{2EE7AD97-9D85-4E0A-8E63-B5B694C97A82}" type="pres">
      <dgm:prSet presAssocID="{670501B0-99C8-45DA-936C-B1B1FAF3CDCE}" presName="line3" presStyleLbl="callout" presStyleIdx="4" presStyleCnt="8"/>
      <dgm:spPr/>
    </dgm:pt>
    <dgm:pt modelId="{C7B1DD4D-B01A-45AA-B2B9-8134D35B7FF8}" type="pres">
      <dgm:prSet presAssocID="{670501B0-99C8-45DA-936C-B1B1FAF3CDCE}" presName="d3" presStyleLbl="callout" presStyleIdx="5" presStyleCnt="8"/>
      <dgm:spPr/>
    </dgm:pt>
    <dgm:pt modelId="{71504558-CB55-4B08-A4A1-D089C2FFC91E}" type="pres">
      <dgm:prSet presAssocID="{42A1266B-432A-4534-ACED-14ABA84C8CB2}" presName="circle4" presStyleLbl="lnNode1" presStyleIdx="3" presStyleCnt="4"/>
      <dgm:spPr>
        <a:solidFill>
          <a:srgbClr val="17479E"/>
        </a:solidFill>
      </dgm:spPr>
    </dgm:pt>
    <dgm:pt modelId="{C366ACC8-08A8-4370-A7EF-FEAD6E3D29CD}" type="pres">
      <dgm:prSet presAssocID="{42A1266B-432A-4534-ACED-14ABA84C8CB2}" presName="text4" presStyleLbl="revTx" presStyleIdx="3" presStyleCnt="4" custScaleX="341751" custScaleY="149890" custLinFactX="36375" custLinFactNeighborX="100000" custLinFactNeighborY="81120">
        <dgm:presLayoutVars>
          <dgm:bulletEnabled val="1"/>
        </dgm:presLayoutVars>
      </dgm:prSet>
      <dgm:spPr/>
    </dgm:pt>
    <dgm:pt modelId="{AEA802A6-0ABB-4239-98E9-DC168F82F3CF}" type="pres">
      <dgm:prSet presAssocID="{42A1266B-432A-4534-ACED-14ABA84C8CB2}" presName="line4" presStyleLbl="callout" presStyleIdx="6" presStyleCnt="8" custLinFactY="100000" custLinFactNeighborX="14030" custLinFactNeighborY="154983"/>
      <dgm:spPr/>
    </dgm:pt>
    <dgm:pt modelId="{F5E2CABE-0B37-4B85-8EC3-C9FBD78283A3}" type="pres">
      <dgm:prSet presAssocID="{42A1266B-432A-4534-ACED-14ABA84C8CB2}" presName="d4" presStyleLbl="callout" presStyleIdx="7" presStyleCnt="8" custLinFactNeighborX="1311" custLinFactNeighborY="10854"/>
      <dgm:spPr/>
    </dgm:pt>
  </dgm:ptLst>
  <dgm:cxnLst>
    <dgm:cxn modelId="{5BAA0009-62AA-4CEE-81CC-0F2150391BD1}" type="presOf" srcId="{07981765-F3CA-4E68-BEA4-E13AC58B8226}" destId="{49AA31FA-62D3-41A5-A7DA-EEA24DE5ABEB}" srcOrd="0" destOrd="0" presId="urn:microsoft.com/office/officeart/2005/8/layout/target1"/>
    <dgm:cxn modelId="{D1617D1B-C94C-42EA-ACF6-3E6569D3A330}" srcId="{28470F85-6709-43D8-92AE-60112956B078}" destId="{07981765-F3CA-4E68-BEA4-E13AC58B8226}" srcOrd="0" destOrd="0" parTransId="{ACE4994A-574E-4C08-BF25-E30443086372}" sibTransId="{9CAEFD57-89D2-4B7B-BB02-359819083C98}"/>
    <dgm:cxn modelId="{CFB24534-C36B-4C6A-B65A-8336706B3781}" srcId="{28470F85-6709-43D8-92AE-60112956B078}" destId="{41FA943B-BE42-42E9-B069-F4677741AF26}" srcOrd="1" destOrd="0" parTransId="{E4E680B1-0158-49F2-B42C-6F229B926393}" sibTransId="{4DB8CF27-4334-4945-ACEC-24E798F140DE}"/>
    <dgm:cxn modelId="{A5497D88-9366-4AFE-BF41-2D23627C70F5}" type="presOf" srcId="{670501B0-99C8-45DA-936C-B1B1FAF3CDCE}" destId="{9CA5A0F6-A643-4EA2-986A-DF5F852AD593}" srcOrd="0" destOrd="0" presId="urn:microsoft.com/office/officeart/2005/8/layout/target1"/>
    <dgm:cxn modelId="{7378278C-AF89-4098-97E6-25A9128E4070}" srcId="{28470F85-6709-43D8-92AE-60112956B078}" destId="{42A1266B-432A-4534-ACED-14ABA84C8CB2}" srcOrd="3" destOrd="0" parTransId="{E78C1F0B-2246-4017-859B-281204895D79}" sibTransId="{EA09ADF4-8DAB-4CA1-A20C-F3C5519C609F}"/>
    <dgm:cxn modelId="{225B5F8F-BF60-426B-A9BE-C061750819C7}" srcId="{28470F85-6709-43D8-92AE-60112956B078}" destId="{670501B0-99C8-45DA-936C-B1B1FAF3CDCE}" srcOrd="2" destOrd="0" parTransId="{E4820D86-0E0A-4F03-88AD-CC7195FD16F4}" sibTransId="{33E2E5BC-EA0C-4C1D-907C-7388FDCA708E}"/>
    <dgm:cxn modelId="{96F9AC97-6C4D-4940-AE8D-B4B62DF1C8A2}" type="presOf" srcId="{42A1266B-432A-4534-ACED-14ABA84C8CB2}" destId="{C366ACC8-08A8-4370-A7EF-FEAD6E3D29CD}" srcOrd="0" destOrd="0" presId="urn:microsoft.com/office/officeart/2005/8/layout/target1"/>
    <dgm:cxn modelId="{4F3F179A-07EF-4A5B-ACBC-920CF5A0B1FD}" type="presOf" srcId="{41FA943B-BE42-42E9-B069-F4677741AF26}" destId="{8100C13E-2281-4CCD-9360-1FD166489FD8}" srcOrd="0" destOrd="0" presId="urn:microsoft.com/office/officeart/2005/8/layout/target1"/>
    <dgm:cxn modelId="{7C1C21A7-FB6C-4FED-8F26-6765A6731D58}" type="presOf" srcId="{28470F85-6709-43D8-92AE-60112956B078}" destId="{6BB2BA5B-2012-4D62-80AC-5295F6420E04}" srcOrd="0" destOrd="0" presId="urn:microsoft.com/office/officeart/2005/8/layout/target1"/>
    <dgm:cxn modelId="{230A5DAB-CF90-431D-AE30-C7BFEF4E8107}" type="presParOf" srcId="{6BB2BA5B-2012-4D62-80AC-5295F6420E04}" destId="{D4D75A60-A033-4F30-BD23-43ACC04981F2}" srcOrd="0" destOrd="0" presId="urn:microsoft.com/office/officeart/2005/8/layout/target1"/>
    <dgm:cxn modelId="{D64963A5-87EC-43DA-82B3-2D60AAE4728C}" type="presParOf" srcId="{6BB2BA5B-2012-4D62-80AC-5295F6420E04}" destId="{49AA31FA-62D3-41A5-A7DA-EEA24DE5ABEB}" srcOrd="1" destOrd="0" presId="urn:microsoft.com/office/officeart/2005/8/layout/target1"/>
    <dgm:cxn modelId="{2C9B84ED-361C-43A3-AB03-DF0775ECD8A0}" type="presParOf" srcId="{6BB2BA5B-2012-4D62-80AC-5295F6420E04}" destId="{C4D2566A-5407-4BA7-A211-78AC76E568E3}" srcOrd="2" destOrd="0" presId="urn:microsoft.com/office/officeart/2005/8/layout/target1"/>
    <dgm:cxn modelId="{6B6D5F5C-72C8-40B0-9D0F-C0FA31C29D5B}" type="presParOf" srcId="{6BB2BA5B-2012-4D62-80AC-5295F6420E04}" destId="{FB936925-BE65-466A-8856-6C8E1B652384}" srcOrd="3" destOrd="0" presId="urn:microsoft.com/office/officeart/2005/8/layout/target1"/>
    <dgm:cxn modelId="{4FC06CD9-78F4-4185-AF04-956CD8D25640}" type="presParOf" srcId="{6BB2BA5B-2012-4D62-80AC-5295F6420E04}" destId="{60DFAFC7-2A2C-4267-9626-12442C19D19C}" srcOrd="4" destOrd="0" presId="urn:microsoft.com/office/officeart/2005/8/layout/target1"/>
    <dgm:cxn modelId="{9D6ABDFC-70B2-42FC-829B-0D07CD8AC420}" type="presParOf" srcId="{6BB2BA5B-2012-4D62-80AC-5295F6420E04}" destId="{8100C13E-2281-4CCD-9360-1FD166489FD8}" srcOrd="5" destOrd="0" presId="urn:microsoft.com/office/officeart/2005/8/layout/target1"/>
    <dgm:cxn modelId="{472A4C72-5F00-481F-8B76-BE7544E29CDF}" type="presParOf" srcId="{6BB2BA5B-2012-4D62-80AC-5295F6420E04}" destId="{5B594ED7-09D8-4FDC-AEC2-5D2D81E08137}" srcOrd="6" destOrd="0" presId="urn:microsoft.com/office/officeart/2005/8/layout/target1"/>
    <dgm:cxn modelId="{B3C94E44-DA09-49EF-A5EA-C517585EF878}" type="presParOf" srcId="{6BB2BA5B-2012-4D62-80AC-5295F6420E04}" destId="{148F51F3-760F-411C-A142-4B8240085CCD}" srcOrd="7" destOrd="0" presId="urn:microsoft.com/office/officeart/2005/8/layout/target1"/>
    <dgm:cxn modelId="{C20C8253-1A84-4A13-B7C5-5D22FB44A026}" type="presParOf" srcId="{6BB2BA5B-2012-4D62-80AC-5295F6420E04}" destId="{EF5D04A9-2346-49CD-9342-8D471ACEA9AB}" srcOrd="8" destOrd="0" presId="urn:microsoft.com/office/officeart/2005/8/layout/target1"/>
    <dgm:cxn modelId="{9FC3E7E5-E967-46DF-8EE4-201BF5859D86}" type="presParOf" srcId="{6BB2BA5B-2012-4D62-80AC-5295F6420E04}" destId="{9CA5A0F6-A643-4EA2-986A-DF5F852AD593}" srcOrd="9" destOrd="0" presId="urn:microsoft.com/office/officeart/2005/8/layout/target1"/>
    <dgm:cxn modelId="{A23F47C9-9D4D-4E52-9C9B-A1E8DA5EF580}" type="presParOf" srcId="{6BB2BA5B-2012-4D62-80AC-5295F6420E04}" destId="{2EE7AD97-9D85-4E0A-8E63-B5B694C97A82}" srcOrd="10" destOrd="0" presId="urn:microsoft.com/office/officeart/2005/8/layout/target1"/>
    <dgm:cxn modelId="{D7D7B881-753D-4E6C-B4DB-CE8B677694F4}" type="presParOf" srcId="{6BB2BA5B-2012-4D62-80AC-5295F6420E04}" destId="{C7B1DD4D-B01A-45AA-B2B9-8134D35B7FF8}" srcOrd="11" destOrd="0" presId="urn:microsoft.com/office/officeart/2005/8/layout/target1"/>
    <dgm:cxn modelId="{C83676C0-0B77-4BDF-B32E-96FB6EF3ABB3}" type="presParOf" srcId="{6BB2BA5B-2012-4D62-80AC-5295F6420E04}" destId="{71504558-CB55-4B08-A4A1-D089C2FFC91E}" srcOrd="12" destOrd="0" presId="urn:microsoft.com/office/officeart/2005/8/layout/target1"/>
    <dgm:cxn modelId="{0D1E5E0D-AD5D-4B0B-B080-BDB594269855}" type="presParOf" srcId="{6BB2BA5B-2012-4D62-80AC-5295F6420E04}" destId="{C366ACC8-08A8-4370-A7EF-FEAD6E3D29CD}" srcOrd="13" destOrd="0" presId="urn:microsoft.com/office/officeart/2005/8/layout/target1"/>
    <dgm:cxn modelId="{6595822B-8404-467D-A96B-F38CFB8836B2}" type="presParOf" srcId="{6BB2BA5B-2012-4D62-80AC-5295F6420E04}" destId="{AEA802A6-0ABB-4239-98E9-DC168F82F3CF}" srcOrd="14" destOrd="0" presId="urn:microsoft.com/office/officeart/2005/8/layout/target1"/>
    <dgm:cxn modelId="{5DEF2CCE-C02F-4C05-9157-1F3A1FE9E186}" type="presParOf" srcId="{6BB2BA5B-2012-4D62-80AC-5295F6420E04}" destId="{F5E2CABE-0B37-4B85-8EC3-C9FBD78283A3}" srcOrd="15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B9CF5F-A617-4F3F-99A1-AAE9CBF82349}">
      <dsp:nvSpPr>
        <dsp:cNvPr id="0" name=""/>
        <dsp:cNvSpPr/>
      </dsp:nvSpPr>
      <dsp:spPr>
        <a:xfrm>
          <a:off x="3014896" y="675630"/>
          <a:ext cx="52028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20286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500" kern="1200"/>
        </a:p>
      </dsp:txBody>
      <dsp:txXfrm>
        <a:off x="3261267" y="718595"/>
        <a:ext cx="27544" cy="5508"/>
      </dsp:txXfrm>
    </dsp:sp>
    <dsp:sp modelId="{A05A346C-86E1-4093-A848-A81CE41498F9}">
      <dsp:nvSpPr>
        <dsp:cNvPr id="0" name=""/>
        <dsp:cNvSpPr/>
      </dsp:nvSpPr>
      <dsp:spPr>
        <a:xfrm>
          <a:off x="621536" y="2802"/>
          <a:ext cx="2395160" cy="1437096"/>
        </a:xfrm>
        <a:prstGeom prst="rect">
          <a:avLst/>
        </a:prstGeom>
        <a:solidFill>
          <a:srgbClr val="17479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kern="1200" dirty="0">
              <a:latin typeface="Roboto" panose="020B0604020202020204" charset="0"/>
              <a:ea typeface="Roboto" panose="020B0604020202020204" charset="0"/>
            </a:rPr>
            <a:t>Проведення комплексного оцінювання корупційних ризиків у діяльності ПФУ </a:t>
          </a:r>
          <a:endParaRPr lang="uk-UA" sz="1500" kern="1200" dirty="0"/>
        </a:p>
      </dsp:txBody>
      <dsp:txXfrm>
        <a:off x="621536" y="2802"/>
        <a:ext cx="2395160" cy="1437096"/>
      </dsp:txXfrm>
    </dsp:sp>
    <dsp:sp modelId="{9FB5AE83-FEA9-4BFE-AD90-BB06179FF2B1}">
      <dsp:nvSpPr>
        <dsp:cNvPr id="0" name=""/>
        <dsp:cNvSpPr/>
      </dsp:nvSpPr>
      <dsp:spPr>
        <a:xfrm>
          <a:off x="1819116" y="1438098"/>
          <a:ext cx="2946047" cy="520286"/>
        </a:xfrm>
        <a:custGeom>
          <a:avLst/>
          <a:gdLst/>
          <a:ahLst/>
          <a:cxnLst/>
          <a:rect l="0" t="0" r="0" b="0"/>
          <a:pathLst>
            <a:path>
              <a:moveTo>
                <a:pt x="2946047" y="0"/>
              </a:moveTo>
              <a:lnTo>
                <a:pt x="2946047" y="277243"/>
              </a:lnTo>
              <a:lnTo>
                <a:pt x="0" y="277243"/>
              </a:lnTo>
              <a:lnTo>
                <a:pt x="0" y="520286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500" kern="1200"/>
        </a:p>
      </dsp:txBody>
      <dsp:txXfrm>
        <a:off x="3217212" y="1695487"/>
        <a:ext cx="149855" cy="5508"/>
      </dsp:txXfrm>
    </dsp:sp>
    <dsp:sp modelId="{70B7D285-F2D3-41AF-8DC7-80B1D94CC3CA}">
      <dsp:nvSpPr>
        <dsp:cNvPr id="0" name=""/>
        <dsp:cNvSpPr/>
      </dsp:nvSpPr>
      <dsp:spPr>
        <a:xfrm>
          <a:off x="3567583" y="2802"/>
          <a:ext cx="2395160" cy="1437096"/>
        </a:xfrm>
        <a:prstGeom prst="rect">
          <a:avLst/>
        </a:prstGeom>
        <a:solidFill>
          <a:srgbClr val="17479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500" kern="1200" dirty="0">
              <a:latin typeface="Roboto" panose="020B0604020202020204" charset="0"/>
              <a:ea typeface="Roboto" panose="020B0604020202020204" charset="0"/>
            </a:rPr>
            <a:t>Аналіз стану організації роботи із запобігання та виявлення корупції      </a:t>
          </a:r>
        </a:p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500" kern="1200" dirty="0">
              <a:latin typeface="Roboto" panose="020B0604020202020204" charset="0"/>
              <a:ea typeface="Roboto" panose="020B0604020202020204" charset="0"/>
            </a:rPr>
            <a:t>в ПФУ</a:t>
          </a:r>
          <a:endParaRPr lang="uk-UA" sz="1500" kern="1200" dirty="0"/>
        </a:p>
      </dsp:txBody>
      <dsp:txXfrm>
        <a:off x="3567583" y="2802"/>
        <a:ext cx="2395160" cy="1437096"/>
      </dsp:txXfrm>
    </dsp:sp>
    <dsp:sp modelId="{DF584AE8-6710-4293-9A42-43BD461DA0ED}">
      <dsp:nvSpPr>
        <dsp:cNvPr id="0" name=""/>
        <dsp:cNvSpPr/>
      </dsp:nvSpPr>
      <dsp:spPr>
        <a:xfrm>
          <a:off x="3014896" y="2663613"/>
          <a:ext cx="52028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20286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500" kern="1200"/>
        </a:p>
      </dsp:txBody>
      <dsp:txXfrm>
        <a:off x="3261267" y="2706579"/>
        <a:ext cx="27544" cy="5508"/>
      </dsp:txXfrm>
    </dsp:sp>
    <dsp:sp modelId="{69DDBC5A-1774-4F20-8922-31F0D5928C91}">
      <dsp:nvSpPr>
        <dsp:cNvPr id="0" name=""/>
        <dsp:cNvSpPr/>
      </dsp:nvSpPr>
      <dsp:spPr>
        <a:xfrm>
          <a:off x="621536" y="1990785"/>
          <a:ext cx="2395160" cy="1437096"/>
        </a:xfrm>
        <a:prstGeom prst="rect">
          <a:avLst/>
        </a:prstGeom>
        <a:solidFill>
          <a:srgbClr val="17479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500" kern="1200" dirty="0">
              <a:latin typeface="Roboto" panose="020B0604020202020204" charset="0"/>
              <a:ea typeface="Roboto" panose="020B0604020202020204" charset="0"/>
            </a:rPr>
            <a:t>Надання практичних рекомендацій ПФУ за результатами антикорупційного моніторингу</a:t>
          </a:r>
          <a:endParaRPr lang="uk-UA" sz="1500" kern="1200" dirty="0"/>
        </a:p>
      </dsp:txBody>
      <dsp:txXfrm>
        <a:off x="621536" y="1990785"/>
        <a:ext cx="2395160" cy="1437096"/>
      </dsp:txXfrm>
    </dsp:sp>
    <dsp:sp modelId="{F2BCEC21-B041-484E-9D41-43D063F2F534}">
      <dsp:nvSpPr>
        <dsp:cNvPr id="0" name=""/>
        <dsp:cNvSpPr/>
      </dsp:nvSpPr>
      <dsp:spPr>
        <a:xfrm>
          <a:off x="1819116" y="3426081"/>
          <a:ext cx="2946047" cy="520286"/>
        </a:xfrm>
        <a:custGeom>
          <a:avLst/>
          <a:gdLst/>
          <a:ahLst/>
          <a:cxnLst/>
          <a:rect l="0" t="0" r="0" b="0"/>
          <a:pathLst>
            <a:path>
              <a:moveTo>
                <a:pt x="2946047" y="0"/>
              </a:moveTo>
              <a:lnTo>
                <a:pt x="2946047" y="277243"/>
              </a:lnTo>
              <a:lnTo>
                <a:pt x="0" y="277243"/>
              </a:lnTo>
              <a:lnTo>
                <a:pt x="0" y="520286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500" kern="1200"/>
        </a:p>
      </dsp:txBody>
      <dsp:txXfrm>
        <a:off x="3217212" y="3683470"/>
        <a:ext cx="149855" cy="5508"/>
      </dsp:txXfrm>
    </dsp:sp>
    <dsp:sp modelId="{B0E61F37-717D-4252-B326-B110C9448AFD}">
      <dsp:nvSpPr>
        <dsp:cNvPr id="0" name=""/>
        <dsp:cNvSpPr/>
      </dsp:nvSpPr>
      <dsp:spPr>
        <a:xfrm>
          <a:off x="3567583" y="1990785"/>
          <a:ext cx="2395160" cy="1437096"/>
        </a:xfrm>
        <a:prstGeom prst="rect">
          <a:avLst/>
        </a:prstGeom>
        <a:solidFill>
          <a:srgbClr val="17479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500" kern="1200" dirty="0">
              <a:latin typeface="Roboto" panose="020B0604020202020204" charset="0"/>
              <a:ea typeface="Roboto" panose="020B0604020202020204" charset="0"/>
            </a:rPr>
            <a:t>Виявлення вдалих практик із організації роботи із запобігання та виявлення корупції </a:t>
          </a:r>
        </a:p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500" kern="1200" dirty="0">
              <a:latin typeface="Roboto" panose="020B0604020202020204" charset="0"/>
              <a:ea typeface="Roboto" panose="020B0604020202020204" charset="0"/>
            </a:rPr>
            <a:t>в ПФУ</a:t>
          </a:r>
          <a:endParaRPr lang="uk-UA" sz="1500" kern="1200" dirty="0"/>
        </a:p>
      </dsp:txBody>
      <dsp:txXfrm>
        <a:off x="3567583" y="1990785"/>
        <a:ext cx="2395160" cy="1437096"/>
      </dsp:txXfrm>
    </dsp:sp>
    <dsp:sp modelId="{3CF1C5B5-FA07-4D90-A284-BB0D970B53DB}">
      <dsp:nvSpPr>
        <dsp:cNvPr id="0" name=""/>
        <dsp:cNvSpPr/>
      </dsp:nvSpPr>
      <dsp:spPr>
        <a:xfrm>
          <a:off x="3014896" y="4651596"/>
          <a:ext cx="52028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20286" y="45720"/>
              </a:lnTo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500" kern="1200"/>
        </a:p>
      </dsp:txBody>
      <dsp:txXfrm>
        <a:off x="3261267" y="4694562"/>
        <a:ext cx="27544" cy="5508"/>
      </dsp:txXfrm>
    </dsp:sp>
    <dsp:sp modelId="{31EE841C-847D-4771-B7B7-D6EB52EB8649}">
      <dsp:nvSpPr>
        <dsp:cNvPr id="0" name=""/>
        <dsp:cNvSpPr/>
      </dsp:nvSpPr>
      <dsp:spPr>
        <a:xfrm>
          <a:off x="621536" y="3978768"/>
          <a:ext cx="2395160" cy="1437096"/>
        </a:xfrm>
        <a:prstGeom prst="rect">
          <a:avLst/>
        </a:prstGeom>
        <a:solidFill>
          <a:srgbClr val="17479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500" kern="1200" dirty="0">
              <a:latin typeface="Roboto" panose="020B0604020202020204" charset="0"/>
              <a:ea typeface="Roboto" panose="020B0604020202020204" charset="0"/>
            </a:rPr>
            <a:t>Підготовка та прийняття антикорупційної програми ПФУ </a:t>
          </a:r>
        </a:p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500" kern="1200" dirty="0">
              <a:latin typeface="Roboto" panose="020B0604020202020204" charset="0"/>
              <a:ea typeface="Roboto" panose="020B0604020202020204" charset="0"/>
            </a:rPr>
            <a:t>на 2021 – 2023 роки</a:t>
          </a:r>
          <a:endParaRPr lang="uk-UA" sz="1500" kern="1200" dirty="0"/>
        </a:p>
      </dsp:txBody>
      <dsp:txXfrm>
        <a:off x="621536" y="3978768"/>
        <a:ext cx="2395160" cy="1437096"/>
      </dsp:txXfrm>
    </dsp:sp>
    <dsp:sp modelId="{783A002D-2E30-4CC7-BF9C-0C98298523DC}">
      <dsp:nvSpPr>
        <dsp:cNvPr id="0" name=""/>
        <dsp:cNvSpPr/>
      </dsp:nvSpPr>
      <dsp:spPr>
        <a:xfrm>
          <a:off x="3567583" y="3978768"/>
          <a:ext cx="2395160" cy="1437096"/>
        </a:xfrm>
        <a:prstGeom prst="rect">
          <a:avLst/>
        </a:prstGeom>
        <a:solidFill>
          <a:srgbClr val="17479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500" kern="1200" dirty="0"/>
            <a:t>Подання </a:t>
          </a:r>
        </a:p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500" kern="1200" dirty="0"/>
            <a:t>на погодження</a:t>
          </a:r>
        </a:p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500" kern="1200" dirty="0"/>
            <a:t>антикорупційної програми ПФУ та її розгляд НАЗК</a:t>
          </a:r>
        </a:p>
      </dsp:txBody>
      <dsp:txXfrm>
        <a:off x="3567583" y="3978768"/>
        <a:ext cx="2395160" cy="14370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D6C6E4-F4C1-4AAA-9975-C9CCEEE59006}">
      <dsp:nvSpPr>
        <dsp:cNvPr id="0" name=""/>
        <dsp:cNvSpPr/>
      </dsp:nvSpPr>
      <dsp:spPr>
        <a:xfrm rot="5400000">
          <a:off x="-190680" y="208180"/>
          <a:ext cx="1271203" cy="889842"/>
        </a:xfrm>
        <a:prstGeom prst="chevron">
          <a:avLst/>
        </a:prstGeom>
        <a:solidFill>
          <a:srgbClr val="17479E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dirty="0">
              <a:solidFill>
                <a:srgbClr val="FFC000"/>
              </a:solidFill>
            </a:rPr>
            <a:t>1</a:t>
          </a:r>
        </a:p>
      </dsp:txBody>
      <dsp:txXfrm rot="-5400000">
        <a:off x="1" y="462420"/>
        <a:ext cx="889842" cy="381361"/>
      </dsp:txXfrm>
    </dsp:sp>
    <dsp:sp modelId="{2784B7D3-AD58-4CC0-A5BC-A243071A53E0}">
      <dsp:nvSpPr>
        <dsp:cNvPr id="0" name=""/>
        <dsp:cNvSpPr/>
      </dsp:nvSpPr>
      <dsp:spPr>
        <a:xfrm rot="5400000">
          <a:off x="3837872" y="-2948030"/>
          <a:ext cx="826716" cy="67227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kern="1200" noProof="0" dirty="0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апробовано оновлену концепцію управління корупційними ризиками в органі влади</a:t>
          </a:r>
        </a:p>
      </dsp:txBody>
      <dsp:txXfrm rot="-5400000">
        <a:off x="889842" y="40357"/>
        <a:ext cx="6682420" cy="746002"/>
      </dsp:txXfrm>
    </dsp:sp>
    <dsp:sp modelId="{7AED80DB-C903-421A-8A37-FF3D74F9CF84}">
      <dsp:nvSpPr>
        <dsp:cNvPr id="0" name=""/>
        <dsp:cNvSpPr/>
      </dsp:nvSpPr>
      <dsp:spPr>
        <a:xfrm rot="5400000">
          <a:off x="-190680" y="1479384"/>
          <a:ext cx="1271203" cy="889842"/>
        </a:xfrm>
        <a:prstGeom prst="chevron">
          <a:avLst/>
        </a:prstGeom>
        <a:solidFill>
          <a:srgbClr val="17479E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dirty="0">
              <a:solidFill>
                <a:srgbClr val="FFC000"/>
              </a:solidFill>
            </a:rPr>
            <a:t>2</a:t>
          </a:r>
        </a:p>
      </dsp:txBody>
      <dsp:txXfrm rot="-5400000">
        <a:off x="1" y="1733624"/>
        <a:ext cx="889842" cy="381361"/>
      </dsp:txXfrm>
    </dsp:sp>
    <dsp:sp modelId="{E5A1F53B-1CB2-4074-BA4F-0475EE1F36C1}">
      <dsp:nvSpPr>
        <dsp:cNvPr id="0" name=""/>
        <dsp:cNvSpPr/>
      </dsp:nvSpPr>
      <dsp:spPr>
        <a:xfrm rot="5400000">
          <a:off x="3702992" y="-1659543"/>
          <a:ext cx="1096476" cy="67227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kern="1200" dirty="0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підвищено рівень знань, вмінь та навичок членів комісії з оцінки корупційних ризиків ПФУ, </a:t>
          </a:r>
          <a:r>
            <a:rPr lang="uk-UA" sz="2000" b="1" kern="1200" dirty="0">
              <a:solidFill>
                <a:srgbClr val="FFC000"/>
              </a:solidFill>
              <a:latin typeface="Roboto" panose="020B0604020202020204" charset="0"/>
              <a:ea typeface="Roboto" panose="020B0604020202020204" charset="0"/>
            </a:rPr>
            <a:t>третина з яких </a:t>
          </a:r>
          <a:r>
            <a:rPr lang="uk-UA" sz="1800" kern="1200" dirty="0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є представниками громадськості та експертами, з питань проведення оцінювання корупційних ризиків</a:t>
          </a:r>
        </a:p>
      </dsp:txBody>
      <dsp:txXfrm rot="-5400000">
        <a:off x="889842" y="1207133"/>
        <a:ext cx="6669251" cy="989424"/>
      </dsp:txXfrm>
    </dsp:sp>
    <dsp:sp modelId="{F0F40196-1ACF-46E9-B6D1-EF69BB72C518}">
      <dsp:nvSpPr>
        <dsp:cNvPr id="0" name=""/>
        <dsp:cNvSpPr/>
      </dsp:nvSpPr>
      <dsp:spPr>
        <a:xfrm rot="5400000">
          <a:off x="-190680" y="2688589"/>
          <a:ext cx="1271203" cy="889842"/>
        </a:xfrm>
        <a:prstGeom prst="chevron">
          <a:avLst/>
        </a:prstGeom>
        <a:solidFill>
          <a:srgbClr val="17479E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dirty="0">
              <a:solidFill>
                <a:srgbClr val="FFC000"/>
              </a:solidFill>
            </a:rPr>
            <a:t>3</a:t>
          </a:r>
        </a:p>
      </dsp:txBody>
      <dsp:txXfrm rot="-5400000">
        <a:off x="1" y="2942829"/>
        <a:ext cx="889842" cy="381361"/>
      </dsp:txXfrm>
    </dsp:sp>
    <dsp:sp modelId="{231570BF-DBB6-4510-9B7F-B9CA3FABB696}">
      <dsp:nvSpPr>
        <dsp:cNvPr id="0" name=""/>
        <dsp:cNvSpPr/>
      </dsp:nvSpPr>
      <dsp:spPr>
        <a:xfrm rot="5400000">
          <a:off x="3764993" y="-450338"/>
          <a:ext cx="972476" cy="67227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kern="1200" dirty="0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забезпечено проведення оцінювання корупційних ризиків у діяльності ПФУ із залученням його територіальних органів та широкого кола зовнішніх </a:t>
          </a:r>
          <a:r>
            <a:rPr lang="uk-UA" sz="1800" kern="1200" dirty="0" err="1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стейкхолдерів</a:t>
          </a:r>
          <a:endParaRPr lang="uk-UA" sz="1800" kern="1200" dirty="0">
            <a:latin typeface="Roboto" panose="020B0604020202020204" charset="0"/>
            <a:ea typeface="Roboto" panose="020B0604020202020204" charset="0"/>
          </a:endParaRPr>
        </a:p>
      </dsp:txBody>
      <dsp:txXfrm rot="-5400000">
        <a:off x="889843" y="2472284"/>
        <a:ext cx="6675305" cy="877532"/>
      </dsp:txXfrm>
    </dsp:sp>
    <dsp:sp modelId="{9AD64C0E-3011-48FE-BC6B-D0D70911688F}">
      <dsp:nvSpPr>
        <dsp:cNvPr id="0" name=""/>
        <dsp:cNvSpPr/>
      </dsp:nvSpPr>
      <dsp:spPr>
        <a:xfrm rot="5400000">
          <a:off x="-190680" y="3942537"/>
          <a:ext cx="1271203" cy="889842"/>
        </a:xfrm>
        <a:prstGeom prst="chevron">
          <a:avLst/>
        </a:prstGeom>
        <a:solidFill>
          <a:srgbClr val="17479E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600" b="1" kern="1200" dirty="0">
            <a:solidFill>
              <a:srgbClr val="FFC000"/>
            </a:solidFill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dirty="0">
              <a:solidFill>
                <a:srgbClr val="FFC000"/>
              </a:solidFill>
            </a:rPr>
            <a:t>4</a:t>
          </a:r>
        </a:p>
      </dsp:txBody>
      <dsp:txXfrm rot="-5400000">
        <a:off x="1" y="4196777"/>
        <a:ext cx="889842" cy="381361"/>
      </dsp:txXfrm>
    </dsp:sp>
    <dsp:sp modelId="{BE223207-64D5-4340-8730-6EC07B9FA518}">
      <dsp:nvSpPr>
        <dsp:cNvPr id="0" name=""/>
        <dsp:cNvSpPr/>
      </dsp:nvSpPr>
      <dsp:spPr>
        <a:xfrm rot="5400000">
          <a:off x="3720249" y="803609"/>
          <a:ext cx="1061962" cy="67227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kern="1200" dirty="0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ідентифіковано </a:t>
          </a:r>
          <a:r>
            <a:rPr lang="uk-UA" sz="2000" b="1" kern="1200" dirty="0">
              <a:solidFill>
                <a:srgbClr val="FFC000"/>
              </a:solidFill>
              <a:latin typeface="Roboto" panose="020B0604020202020204" charset="0"/>
              <a:ea typeface="Roboto" panose="020B0604020202020204" charset="0"/>
            </a:rPr>
            <a:t>40</a:t>
          </a:r>
          <a:r>
            <a:rPr lang="uk-UA" sz="1800" kern="1200" dirty="0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 корупційних ризиків у діяльності ПФУ, які описано, визначено їх чинники та запропоновані комплексні заходи щодо їх усунення</a:t>
          </a:r>
        </a:p>
      </dsp:txBody>
      <dsp:txXfrm rot="-5400000">
        <a:off x="889842" y="3685858"/>
        <a:ext cx="6670936" cy="9582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D6C6E4-F4C1-4AAA-9975-C9CCEEE59006}">
      <dsp:nvSpPr>
        <dsp:cNvPr id="0" name=""/>
        <dsp:cNvSpPr/>
      </dsp:nvSpPr>
      <dsp:spPr>
        <a:xfrm rot="5400000">
          <a:off x="-257605" y="270302"/>
          <a:ext cx="1717371" cy="1202160"/>
        </a:xfrm>
        <a:prstGeom prst="chevron">
          <a:avLst/>
        </a:prstGeom>
        <a:solidFill>
          <a:srgbClr val="17479E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dirty="0">
              <a:solidFill>
                <a:srgbClr val="FFC000"/>
              </a:solidFill>
            </a:rPr>
            <a:t>1</a:t>
          </a:r>
        </a:p>
      </dsp:txBody>
      <dsp:txXfrm rot="-5400000">
        <a:off x="1" y="613776"/>
        <a:ext cx="1202160" cy="515211"/>
      </dsp:txXfrm>
    </dsp:sp>
    <dsp:sp modelId="{2784B7D3-AD58-4CC0-A5BC-A243071A53E0}">
      <dsp:nvSpPr>
        <dsp:cNvPr id="0" name=""/>
        <dsp:cNvSpPr/>
      </dsp:nvSpPr>
      <dsp:spPr>
        <a:xfrm rot="5400000">
          <a:off x="3030972" y="-1828812"/>
          <a:ext cx="1116878" cy="47745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b="0" kern="1200" dirty="0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проведено аналіз стану організації роботи із запобігання та виявлення корупції в ПФУ та його органах</a:t>
          </a:r>
          <a:endParaRPr lang="uk-UA" sz="1800" b="0" kern="1200" noProof="0" dirty="0">
            <a:solidFill>
              <a:schemeClr val="tx1"/>
            </a:solidFill>
            <a:latin typeface="Roboto" panose="020B0604020202020204" charset="0"/>
            <a:ea typeface="Roboto" panose="020B0604020202020204" charset="0"/>
          </a:endParaRPr>
        </a:p>
      </dsp:txBody>
      <dsp:txXfrm rot="-5400000">
        <a:off x="1202160" y="54521"/>
        <a:ext cx="4719982" cy="1007836"/>
      </dsp:txXfrm>
    </dsp:sp>
    <dsp:sp modelId="{7AED80DB-C903-421A-8A37-FF3D74F9CF84}">
      <dsp:nvSpPr>
        <dsp:cNvPr id="0" name=""/>
        <dsp:cNvSpPr/>
      </dsp:nvSpPr>
      <dsp:spPr>
        <a:xfrm rot="5400000">
          <a:off x="-257605" y="1894589"/>
          <a:ext cx="1717371" cy="1202160"/>
        </a:xfrm>
        <a:prstGeom prst="chevron">
          <a:avLst/>
        </a:prstGeom>
        <a:solidFill>
          <a:srgbClr val="17479E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dirty="0">
              <a:solidFill>
                <a:srgbClr val="FFC000"/>
              </a:solidFill>
            </a:rPr>
            <a:t>2</a:t>
          </a:r>
        </a:p>
      </dsp:txBody>
      <dsp:txXfrm rot="-5400000">
        <a:off x="1" y="2238063"/>
        <a:ext cx="1202160" cy="515211"/>
      </dsp:txXfrm>
    </dsp:sp>
    <dsp:sp modelId="{E5A1F53B-1CB2-4074-BA4F-0475EE1F36C1}">
      <dsp:nvSpPr>
        <dsp:cNvPr id="0" name=""/>
        <dsp:cNvSpPr/>
      </dsp:nvSpPr>
      <dsp:spPr>
        <a:xfrm rot="5400000">
          <a:off x="2936470" y="-192122"/>
          <a:ext cx="1305882" cy="47745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b="0" kern="1200" dirty="0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надано практичні рекомендації щодо формування якісних антикорупційних політик та процедур у ПФУ, які спрямовані на заохочення доброчесності працівників</a:t>
          </a:r>
        </a:p>
      </dsp:txBody>
      <dsp:txXfrm rot="-5400000">
        <a:off x="1202160" y="1605936"/>
        <a:ext cx="4710755" cy="1178386"/>
      </dsp:txXfrm>
    </dsp:sp>
    <dsp:sp modelId="{265097DD-AA70-4249-B29A-67B39636F769}">
      <dsp:nvSpPr>
        <dsp:cNvPr id="0" name=""/>
        <dsp:cNvSpPr/>
      </dsp:nvSpPr>
      <dsp:spPr>
        <a:xfrm rot="5400000">
          <a:off x="-257605" y="3424081"/>
          <a:ext cx="1717371" cy="1202160"/>
        </a:xfrm>
        <a:prstGeom prst="chevron">
          <a:avLst/>
        </a:prstGeom>
        <a:solidFill>
          <a:srgbClr val="17479E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600" b="1" kern="1200" dirty="0">
            <a:solidFill>
              <a:srgbClr val="FFC000"/>
            </a:solidFill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dirty="0">
              <a:solidFill>
                <a:srgbClr val="FFC000"/>
              </a:solidFill>
            </a:rPr>
            <a:t>3</a:t>
          </a:r>
        </a:p>
      </dsp:txBody>
      <dsp:txXfrm rot="-5400000">
        <a:off x="1" y="3767555"/>
        <a:ext cx="1202160" cy="515211"/>
      </dsp:txXfrm>
    </dsp:sp>
    <dsp:sp modelId="{BA95F13E-AF25-41E9-99B0-174EFE3D3B1A}">
      <dsp:nvSpPr>
        <dsp:cNvPr id="0" name=""/>
        <dsp:cNvSpPr/>
      </dsp:nvSpPr>
      <dsp:spPr>
        <a:xfrm rot="5400000">
          <a:off x="3031266" y="1337369"/>
          <a:ext cx="1116291" cy="47745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800" b="0" kern="1200" dirty="0">
              <a:latin typeface="Roboto" panose="020B0604020202020204" charset="0"/>
              <a:ea typeface="Roboto" panose="020B0604020202020204" charset="0"/>
            </a:rPr>
            <a:t>узагальнено та поширено вдалі практики з організації роботи із запобігання та виявлення корупції у ПФУ</a:t>
          </a:r>
          <a:endParaRPr lang="uk-UA" sz="1800" kern="1200" dirty="0">
            <a:latin typeface="Roboto" panose="020B0604020202020204" charset="0"/>
            <a:ea typeface="Roboto" panose="020B0604020202020204" charset="0"/>
          </a:endParaRPr>
        </a:p>
      </dsp:txBody>
      <dsp:txXfrm rot="-5400000">
        <a:off x="1202161" y="3220968"/>
        <a:ext cx="4720010" cy="100730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FB7395-7D16-4D32-829A-D5DFD34B25FA}">
      <dsp:nvSpPr>
        <dsp:cNvPr id="0" name=""/>
        <dsp:cNvSpPr/>
      </dsp:nvSpPr>
      <dsp:spPr>
        <a:xfrm>
          <a:off x="0" y="0"/>
          <a:ext cx="9729541" cy="2428718"/>
        </a:xfrm>
        <a:prstGeom prst="roundRect">
          <a:avLst>
            <a:gd name="adj" fmla="val 10000"/>
          </a:avLst>
        </a:prstGeom>
        <a:solidFill>
          <a:srgbClr val="FFC000">
            <a:alpha val="89804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D08DFB-E63B-4E46-AD1B-7B9216B339AB}">
      <dsp:nvSpPr>
        <dsp:cNvPr id="0" name=""/>
        <dsp:cNvSpPr/>
      </dsp:nvSpPr>
      <dsp:spPr>
        <a:xfrm>
          <a:off x="294565" y="323829"/>
          <a:ext cx="2125676" cy="178106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EC8F9E-3662-4036-9582-3FC0DE717C43}">
      <dsp:nvSpPr>
        <dsp:cNvPr id="0" name=""/>
        <dsp:cNvSpPr/>
      </dsp:nvSpPr>
      <dsp:spPr>
        <a:xfrm rot="10800000">
          <a:off x="294565" y="2428718"/>
          <a:ext cx="2125676" cy="2968433"/>
        </a:xfrm>
        <a:prstGeom prst="round2SameRect">
          <a:avLst>
            <a:gd name="adj1" fmla="val 10500"/>
            <a:gd name="adj2" fmla="val 0"/>
          </a:avLst>
        </a:prstGeom>
        <a:solidFill>
          <a:srgbClr val="17479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500" b="1" kern="1200" dirty="0"/>
            <a:t>Організація проведення адаптації нових працівників в ПФУ та його органах</a:t>
          </a:r>
          <a:endParaRPr lang="uk-UA" sz="1500" kern="1200" dirty="0">
            <a:latin typeface="Roboto" panose="020B0604020202020204" charset="0"/>
            <a:ea typeface="Roboto" panose="020B0604020202020204" charset="0"/>
          </a:endParaRPr>
        </a:p>
      </dsp:txBody>
      <dsp:txXfrm rot="10800000">
        <a:off x="359937" y="2428718"/>
        <a:ext cx="1994932" cy="2903061"/>
      </dsp:txXfrm>
    </dsp:sp>
    <dsp:sp modelId="{3AA65B14-5B1F-4BFC-8144-44A1E0E1453D}">
      <dsp:nvSpPr>
        <dsp:cNvPr id="0" name=""/>
        <dsp:cNvSpPr/>
      </dsp:nvSpPr>
      <dsp:spPr>
        <a:xfrm>
          <a:off x="2632810" y="323829"/>
          <a:ext cx="2125676" cy="178106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659423-25CF-4C1F-92B4-21C8C23A1C29}">
      <dsp:nvSpPr>
        <dsp:cNvPr id="0" name=""/>
        <dsp:cNvSpPr/>
      </dsp:nvSpPr>
      <dsp:spPr>
        <a:xfrm rot="10800000">
          <a:off x="2632810" y="2428718"/>
          <a:ext cx="2125676" cy="2968433"/>
        </a:xfrm>
        <a:prstGeom prst="round2SameRect">
          <a:avLst>
            <a:gd name="adj1" fmla="val 10500"/>
            <a:gd name="adj2" fmla="val 0"/>
          </a:avLst>
        </a:prstGeom>
        <a:solidFill>
          <a:srgbClr val="17479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b="1" kern="1200" dirty="0">
              <a:latin typeface="Roboto" panose="020B0604020202020204" charset="0"/>
              <a:ea typeface="Roboto" panose="020B0604020202020204" charset="0"/>
            </a:rPr>
            <a:t>Організація та проведення уповноваженим підрозділом з питань запобігання та виявлення корупції ефективної щорічної кампанії з електронного декларування працівників ПФУ та його органів</a:t>
          </a:r>
          <a:endParaRPr lang="uk-UA" sz="1500" b="1" kern="1200" dirty="0"/>
        </a:p>
      </dsp:txBody>
      <dsp:txXfrm rot="10800000">
        <a:off x="2698182" y="2428718"/>
        <a:ext cx="1994932" cy="2903061"/>
      </dsp:txXfrm>
    </dsp:sp>
    <dsp:sp modelId="{C0E742BD-64F9-49E8-9E5B-13338BFBDE33}">
      <dsp:nvSpPr>
        <dsp:cNvPr id="0" name=""/>
        <dsp:cNvSpPr/>
      </dsp:nvSpPr>
      <dsp:spPr>
        <a:xfrm>
          <a:off x="4971054" y="323829"/>
          <a:ext cx="2125676" cy="178106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E7AE1B-2F46-4D9B-A9B1-5766372DD639}">
      <dsp:nvSpPr>
        <dsp:cNvPr id="0" name=""/>
        <dsp:cNvSpPr/>
      </dsp:nvSpPr>
      <dsp:spPr>
        <a:xfrm rot="10800000">
          <a:off x="4971054" y="2428718"/>
          <a:ext cx="2125676" cy="2968433"/>
        </a:xfrm>
        <a:prstGeom prst="round2SameRect">
          <a:avLst>
            <a:gd name="adj1" fmla="val 10500"/>
            <a:gd name="adj2" fmla="val 0"/>
          </a:avLst>
        </a:prstGeom>
        <a:solidFill>
          <a:srgbClr val="17479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500" b="1" kern="1200" dirty="0"/>
            <a:t>Організація</a:t>
          </a:r>
        </a:p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500" b="1" kern="1200" dirty="0"/>
            <a:t>проведення професійних тренінгів для державних службовців ПФУ  та його органів</a:t>
          </a:r>
          <a:endParaRPr lang="uk-UA" sz="1500" kern="1200" dirty="0"/>
        </a:p>
      </dsp:txBody>
      <dsp:txXfrm rot="10800000">
        <a:off x="5036426" y="2428718"/>
        <a:ext cx="1994932" cy="2903061"/>
      </dsp:txXfrm>
    </dsp:sp>
    <dsp:sp modelId="{53B263AD-80BE-4020-8ED9-6E7F13EF3ED5}">
      <dsp:nvSpPr>
        <dsp:cNvPr id="0" name=""/>
        <dsp:cNvSpPr/>
      </dsp:nvSpPr>
      <dsp:spPr>
        <a:xfrm>
          <a:off x="7309299" y="323829"/>
          <a:ext cx="2125676" cy="178106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1404B7-C5DE-4B54-A6E8-4E60EF7E7689}">
      <dsp:nvSpPr>
        <dsp:cNvPr id="0" name=""/>
        <dsp:cNvSpPr/>
      </dsp:nvSpPr>
      <dsp:spPr>
        <a:xfrm rot="10800000">
          <a:off x="7309299" y="2428718"/>
          <a:ext cx="2125676" cy="2968433"/>
        </a:xfrm>
        <a:prstGeom prst="round2SameRect">
          <a:avLst>
            <a:gd name="adj1" fmla="val 10500"/>
            <a:gd name="adj2" fmla="val 0"/>
          </a:avLst>
        </a:prstGeom>
        <a:solidFill>
          <a:srgbClr val="17479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500" b="1" kern="1200" dirty="0"/>
            <a:t>Доступність результатів виконання антикорупційної програми</a:t>
          </a:r>
        </a:p>
      </dsp:txBody>
      <dsp:txXfrm rot="10800000">
        <a:off x="7374671" y="2428718"/>
        <a:ext cx="1994932" cy="290306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D6C6E4-F4C1-4AAA-9975-C9CCEEE59006}">
      <dsp:nvSpPr>
        <dsp:cNvPr id="0" name=""/>
        <dsp:cNvSpPr/>
      </dsp:nvSpPr>
      <dsp:spPr>
        <a:xfrm rot="5400000">
          <a:off x="-158240" y="210135"/>
          <a:ext cx="1054933" cy="738453"/>
        </a:xfrm>
        <a:prstGeom prst="chevron">
          <a:avLst/>
        </a:prstGeom>
        <a:solidFill>
          <a:srgbClr val="17479E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dirty="0">
              <a:solidFill>
                <a:srgbClr val="FFC000"/>
              </a:solidFill>
            </a:rPr>
            <a:t>1</a:t>
          </a:r>
        </a:p>
      </dsp:txBody>
      <dsp:txXfrm rot="-5400000">
        <a:off x="1" y="421122"/>
        <a:ext cx="738453" cy="316480"/>
      </dsp:txXfrm>
    </dsp:sp>
    <dsp:sp modelId="{2784B7D3-AD58-4CC0-A5BC-A243071A53E0}">
      <dsp:nvSpPr>
        <dsp:cNvPr id="0" name=""/>
        <dsp:cNvSpPr/>
      </dsp:nvSpPr>
      <dsp:spPr>
        <a:xfrm rot="5400000">
          <a:off x="3023552" y="-2285099"/>
          <a:ext cx="740019" cy="531021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b="0" kern="1200" noProof="0" dirty="0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продемонстровано «тон з гори» Головою правління ПФУ під час підготовки антикорупційної програми </a:t>
          </a:r>
        </a:p>
      </dsp:txBody>
      <dsp:txXfrm rot="-5400000">
        <a:off x="738453" y="36125"/>
        <a:ext cx="5274093" cy="667769"/>
      </dsp:txXfrm>
    </dsp:sp>
    <dsp:sp modelId="{2EBFF9FD-8F49-41EB-98B3-4E27F0CE810A}">
      <dsp:nvSpPr>
        <dsp:cNvPr id="0" name=""/>
        <dsp:cNvSpPr/>
      </dsp:nvSpPr>
      <dsp:spPr>
        <a:xfrm rot="5400000">
          <a:off x="-158240" y="1259641"/>
          <a:ext cx="1054933" cy="738453"/>
        </a:xfrm>
        <a:prstGeom prst="chevron">
          <a:avLst/>
        </a:prstGeom>
        <a:solidFill>
          <a:srgbClr val="17479E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800" b="1" kern="1200" noProof="0" dirty="0">
            <a:solidFill>
              <a:srgbClr val="FFC000"/>
            </a:solidFill>
            <a:latin typeface="Roboto" panose="020B0604020202020204" charset="0"/>
            <a:ea typeface="Roboto" panose="020B0604020202020204" charset="0"/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500" b="1" kern="1200" noProof="0" dirty="0">
            <a:solidFill>
              <a:srgbClr val="FFC000"/>
            </a:solidFill>
            <a:latin typeface="Roboto" panose="020B0604020202020204" charset="0"/>
            <a:ea typeface="Roboto" panose="020B0604020202020204" charset="0"/>
          </a:endParaRP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noProof="0" dirty="0">
              <a:solidFill>
                <a:srgbClr val="FFC000"/>
              </a:solidFill>
              <a:latin typeface="Roboto" panose="020B0604020202020204" charset="0"/>
              <a:ea typeface="Roboto" panose="020B0604020202020204" charset="0"/>
            </a:rPr>
            <a:t>2</a:t>
          </a:r>
        </a:p>
      </dsp:txBody>
      <dsp:txXfrm rot="-5400000">
        <a:off x="1" y="1470628"/>
        <a:ext cx="738453" cy="316480"/>
      </dsp:txXfrm>
    </dsp:sp>
    <dsp:sp modelId="{BC843F90-3D37-4119-AC9D-2ECC596E498D}">
      <dsp:nvSpPr>
        <dsp:cNvPr id="0" name=""/>
        <dsp:cNvSpPr/>
      </dsp:nvSpPr>
      <dsp:spPr>
        <a:xfrm rot="5400000">
          <a:off x="2945604" y="-1210854"/>
          <a:ext cx="895917" cy="531021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b="0" kern="1200" dirty="0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забезпечено координуючу роль уповноваженого підрозділу з питань запобігання та виявлення корупції ПФУ</a:t>
          </a:r>
          <a:endParaRPr lang="uk-UA" sz="1500" kern="1200" dirty="0">
            <a:latin typeface="Roboto" panose="020B0604020202020204" charset="0"/>
            <a:ea typeface="Roboto" panose="020B0604020202020204" charset="0"/>
          </a:endParaRPr>
        </a:p>
      </dsp:txBody>
      <dsp:txXfrm rot="-5400000">
        <a:off x="738454" y="1040031"/>
        <a:ext cx="5266483" cy="808447"/>
      </dsp:txXfrm>
    </dsp:sp>
    <dsp:sp modelId="{7AED80DB-C903-421A-8A37-FF3D74F9CF84}">
      <dsp:nvSpPr>
        <dsp:cNvPr id="0" name=""/>
        <dsp:cNvSpPr/>
      </dsp:nvSpPr>
      <dsp:spPr>
        <a:xfrm rot="5400000">
          <a:off x="-158240" y="2302153"/>
          <a:ext cx="1054933" cy="738453"/>
        </a:xfrm>
        <a:prstGeom prst="chevron">
          <a:avLst/>
        </a:prstGeom>
        <a:solidFill>
          <a:srgbClr val="17479E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dirty="0">
              <a:solidFill>
                <a:srgbClr val="FFC000"/>
              </a:solidFill>
            </a:rPr>
            <a:t>3</a:t>
          </a:r>
        </a:p>
      </dsp:txBody>
      <dsp:txXfrm rot="-5400000">
        <a:off x="1" y="2513140"/>
        <a:ext cx="738453" cy="316480"/>
      </dsp:txXfrm>
    </dsp:sp>
    <dsp:sp modelId="{E5A1F53B-1CB2-4074-BA4F-0475EE1F36C1}">
      <dsp:nvSpPr>
        <dsp:cNvPr id="0" name=""/>
        <dsp:cNvSpPr/>
      </dsp:nvSpPr>
      <dsp:spPr>
        <a:xfrm rot="5400000">
          <a:off x="2952598" y="-168342"/>
          <a:ext cx="881928" cy="531021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b="0" kern="1200" dirty="0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визначено засади загальної відомчої політики щодо запобігання та виявлення корупції в ПФУ та заходи з їх реалізації, заплановано комплекс навчальних заходів</a:t>
          </a:r>
          <a:endParaRPr lang="uk-UA" sz="1500" b="0" kern="1200" dirty="0">
            <a:solidFill>
              <a:schemeClr val="tx1"/>
            </a:solidFill>
          </a:endParaRPr>
        </a:p>
      </dsp:txBody>
      <dsp:txXfrm rot="-5400000">
        <a:off x="738453" y="2088855"/>
        <a:ext cx="5267166" cy="795824"/>
      </dsp:txXfrm>
    </dsp:sp>
    <dsp:sp modelId="{78C348EC-D72A-40DB-BCF9-74299E2E059F}">
      <dsp:nvSpPr>
        <dsp:cNvPr id="0" name=""/>
        <dsp:cNvSpPr/>
      </dsp:nvSpPr>
      <dsp:spPr>
        <a:xfrm rot="5400000">
          <a:off x="-158240" y="3246554"/>
          <a:ext cx="1054933" cy="738453"/>
        </a:xfrm>
        <a:prstGeom prst="chevron">
          <a:avLst/>
        </a:prstGeom>
        <a:solidFill>
          <a:srgbClr val="17479E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600" b="1" kern="1200" dirty="0">
            <a:solidFill>
              <a:srgbClr val="FFC000"/>
            </a:solidFill>
            <a:latin typeface="Roboto" panose="020B0604020202020204" charset="0"/>
            <a:ea typeface="Roboto" panose="020B0604020202020204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dirty="0">
              <a:solidFill>
                <a:srgbClr val="FFC000"/>
              </a:solidFill>
              <a:latin typeface="Roboto" panose="020B0604020202020204" charset="0"/>
              <a:ea typeface="Roboto" panose="020B0604020202020204" charset="0"/>
            </a:rPr>
            <a:t>4   </a:t>
          </a:r>
        </a:p>
      </dsp:txBody>
      <dsp:txXfrm rot="-5400000">
        <a:off x="1" y="3457541"/>
        <a:ext cx="738453" cy="316480"/>
      </dsp:txXfrm>
    </dsp:sp>
    <dsp:sp modelId="{86AD205E-2749-499C-B88A-58AB1B841EDF}">
      <dsp:nvSpPr>
        <dsp:cNvPr id="0" name=""/>
        <dsp:cNvSpPr/>
      </dsp:nvSpPr>
      <dsp:spPr>
        <a:xfrm rot="5400000">
          <a:off x="3050709" y="776058"/>
          <a:ext cx="685706" cy="531021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kern="1200" dirty="0">
              <a:latin typeface="Roboto" panose="020B0604020202020204" charset="0"/>
              <a:ea typeface="Roboto" panose="020B0604020202020204" charset="0"/>
            </a:rPr>
            <a:t>визначено чіткі процедури моніторингу, оцінки виконання та періодичного перегляду антикорупційної програми</a:t>
          </a:r>
        </a:p>
      </dsp:txBody>
      <dsp:txXfrm rot="-5400000">
        <a:off x="738454" y="3121787"/>
        <a:ext cx="5276745" cy="618760"/>
      </dsp:txXfrm>
    </dsp:sp>
    <dsp:sp modelId="{265097DD-AA70-4249-B29A-67B39636F769}">
      <dsp:nvSpPr>
        <dsp:cNvPr id="0" name=""/>
        <dsp:cNvSpPr/>
      </dsp:nvSpPr>
      <dsp:spPr>
        <a:xfrm rot="5400000">
          <a:off x="-158240" y="4190955"/>
          <a:ext cx="1054933" cy="738453"/>
        </a:xfrm>
        <a:prstGeom prst="chevron">
          <a:avLst/>
        </a:prstGeom>
        <a:solidFill>
          <a:srgbClr val="17479E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600" b="1" kern="1200" dirty="0">
            <a:solidFill>
              <a:srgbClr val="FFC000"/>
            </a:solidFill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dirty="0">
              <a:solidFill>
                <a:srgbClr val="FFC000"/>
              </a:solidFill>
            </a:rPr>
            <a:t>5</a:t>
          </a:r>
        </a:p>
      </dsp:txBody>
      <dsp:txXfrm rot="-5400000">
        <a:off x="1" y="4401942"/>
        <a:ext cx="738453" cy="316480"/>
      </dsp:txXfrm>
    </dsp:sp>
    <dsp:sp modelId="{BA95F13E-AF25-41E9-99B0-174EFE3D3B1A}">
      <dsp:nvSpPr>
        <dsp:cNvPr id="0" name=""/>
        <dsp:cNvSpPr/>
      </dsp:nvSpPr>
      <dsp:spPr>
        <a:xfrm rot="5400000">
          <a:off x="3050709" y="1720459"/>
          <a:ext cx="685706" cy="531021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b="0" kern="1200" dirty="0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організовано широке громадське обговорення </a:t>
          </a:r>
          <a:r>
            <a:rPr lang="uk-UA" sz="1500" b="0" kern="1200" dirty="0" err="1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проєкту</a:t>
          </a:r>
          <a:r>
            <a:rPr lang="uk-UA" sz="1500" b="0" kern="1200" dirty="0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 антикорупційної програми ПФУ за участю зовнішніх </a:t>
          </a:r>
          <a:r>
            <a:rPr lang="uk-UA" sz="1500" b="0" kern="1200" dirty="0" err="1">
              <a:solidFill>
                <a:schemeClr val="tx1"/>
              </a:solidFill>
              <a:latin typeface="Roboto" panose="020B0604020202020204" charset="0"/>
              <a:ea typeface="Roboto" panose="020B0604020202020204" charset="0"/>
            </a:rPr>
            <a:t>стейкхолдерів</a:t>
          </a:r>
          <a:endParaRPr lang="uk-UA" sz="1500" kern="1200" dirty="0">
            <a:solidFill>
              <a:schemeClr val="tx1"/>
            </a:solidFill>
          </a:endParaRPr>
        </a:p>
      </dsp:txBody>
      <dsp:txXfrm rot="-5400000">
        <a:off x="738454" y="4066188"/>
        <a:ext cx="5276745" cy="6187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504558-CB55-4B08-A4A1-D089C2FFC91E}">
      <dsp:nvSpPr>
        <dsp:cNvPr id="0" name=""/>
        <dsp:cNvSpPr/>
      </dsp:nvSpPr>
      <dsp:spPr>
        <a:xfrm>
          <a:off x="1981038" y="972107"/>
          <a:ext cx="2916323" cy="2916323"/>
        </a:xfrm>
        <a:prstGeom prst="ellipse">
          <a:avLst/>
        </a:prstGeom>
        <a:solidFill>
          <a:srgbClr val="17479E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F5D04A9-2346-49CD-9342-8D471ACEA9AB}">
      <dsp:nvSpPr>
        <dsp:cNvPr id="0" name=""/>
        <dsp:cNvSpPr/>
      </dsp:nvSpPr>
      <dsp:spPr>
        <a:xfrm>
          <a:off x="2397829" y="1388898"/>
          <a:ext cx="2082740" cy="208274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0DFAFC7-2A2C-4267-9626-12442C19D19C}">
      <dsp:nvSpPr>
        <dsp:cNvPr id="0" name=""/>
        <dsp:cNvSpPr/>
      </dsp:nvSpPr>
      <dsp:spPr>
        <a:xfrm>
          <a:off x="2814377" y="1805447"/>
          <a:ext cx="1249644" cy="1249644"/>
        </a:xfrm>
        <a:prstGeom prst="ellipse">
          <a:avLst/>
        </a:prstGeom>
        <a:solidFill>
          <a:srgbClr val="17479E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4D75A60-A033-4F30-BD23-43ACC04981F2}">
      <dsp:nvSpPr>
        <dsp:cNvPr id="0" name=""/>
        <dsp:cNvSpPr/>
      </dsp:nvSpPr>
      <dsp:spPr>
        <a:xfrm>
          <a:off x="3230926" y="2221995"/>
          <a:ext cx="416548" cy="41654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9AA31FA-62D3-41A5-A7DA-EEA24DE5ABEB}">
      <dsp:nvSpPr>
        <dsp:cNvPr id="0" name=""/>
        <dsp:cNvSpPr/>
      </dsp:nvSpPr>
      <dsp:spPr>
        <a:xfrm>
          <a:off x="5649121" y="0"/>
          <a:ext cx="4897498" cy="697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20320" bIns="20320" numCol="1" spcCol="1270" anchor="ctr" anchorCtr="0">
          <a:noAutofit/>
        </a:bodyPr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>
              <a:latin typeface="Roboto" panose="020B0604020202020204" charset="0"/>
              <a:ea typeface="Roboto" panose="020B0604020202020204" charset="0"/>
            </a:rPr>
            <a:t>розглянути та врахувати пропозиції НАЗК до антикорупційної програми ПФУ</a:t>
          </a:r>
        </a:p>
      </dsp:txBody>
      <dsp:txXfrm>
        <a:off x="5649121" y="0"/>
        <a:ext cx="4897498" cy="697487"/>
      </dsp:txXfrm>
    </dsp:sp>
    <dsp:sp modelId="{C4D2566A-5407-4BA7-A211-78AC76E568E3}">
      <dsp:nvSpPr>
        <dsp:cNvPr id="0" name=""/>
        <dsp:cNvSpPr/>
      </dsp:nvSpPr>
      <dsp:spPr>
        <a:xfrm>
          <a:off x="5018875" y="348743"/>
          <a:ext cx="364540" cy="0"/>
        </a:xfrm>
        <a:prstGeom prst="line">
          <a:avLst/>
        </a:prstGeom>
        <a:noFill/>
        <a:ln w="63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FB936925-BE65-466A-8856-6C8E1B652384}">
      <dsp:nvSpPr>
        <dsp:cNvPr id="0" name=""/>
        <dsp:cNvSpPr/>
      </dsp:nvSpPr>
      <dsp:spPr>
        <a:xfrm rot="5400000">
          <a:off x="3186452" y="578404"/>
          <a:ext cx="2060868" cy="1603977"/>
        </a:xfrm>
        <a:prstGeom prst="line">
          <a:avLst/>
        </a:prstGeom>
        <a:noFill/>
        <a:ln w="63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8100C13E-2281-4CCD-9360-1FD166489FD8}">
      <dsp:nvSpPr>
        <dsp:cNvPr id="0" name=""/>
        <dsp:cNvSpPr/>
      </dsp:nvSpPr>
      <dsp:spPr>
        <a:xfrm>
          <a:off x="5621883" y="792087"/>
          <a:ext cx="4962765" cy="697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20320" bIns="20320" numCol="1" spcCol="1270" anchor="ctr" anchorCtr="0">
          <a:noAutofit/>
        </a:bodyPr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b="0" kern="1200" dirty="0">
              <a:latin typeface="Roboto" panose="020B0604020202020204" charset="0"/>
              <a:ea typeface="Roboto" panose="020B0604020202020204" charset="0"/>
            </a:rPr>
            <a:t>виконати рекомендації НАЗК, надані за результатами антикорупційного моніторингу</a:t>
          </a:r>
          <a:endParaRPr lang="uk-UA" sz="1600" kern="1200" dirty="0">
            <a:latin typeface="Roboto" panose="020B0604020202020204" charset="0"/>
            <a:ea typeface="Roboto" panose="020B0604020202020204" charset="0"/>
          </a:endParaRPr>
        </a:p>
      </dsp:txBody>
      <dsp:txXfrm>
        <a:off x="5621883" y="792087"/>
        <a:ext cx="4962765" cy="697487"/>
      </dsp:txXfrm>
    </dsp:sp>
    <dsp:sp modelId="{5B594ED7-09D8-4FDC-AEC2-5D2D81E08137}">
      <dsp:nvSpPr>
        <dsp:cNvPr id="0" name=""/>
        <dsp:cNvSpPr/>
      </dsp:nvSpPr>
      <dsp:spPr>
        <a:xfrm>
          <a:off x="5018875" y="1046230"/>
          <a:ext cx="364540" cy="0"/>
        </a:xfrm>
        <a:prstGeom prst="line">
          <a:avLst/>
        </a:prstGeom>
        <a:noFill/>
        <a:ln w="63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148F51F3-760F-411C-A142-4B8240085CCD}">
      <dsp:nvSpPr>
        <dsp:cNvPr id="0" name=""/>
        <dsp:cNvSpPr/>
      </dsp:nvSpPr>
      <dsp:spPr>
        <a:xfrm rot="5400000">
          <a:off x="3543215" y="1264469"/>
          <a:ext cx="1692439" cy="1256449"/>
        </a:xfrm>
        <a:prstGeom prst="line">
          <a:avLst/>
        </a:prstGeom>
        <a:noFill/>
        <a:ln w="63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9CA5A0F6-A643-4EA2-986A-DF5F852AD593}">
      <dsp:nvSpPr>
        <dsp:cNvPr id="0" name=""/>
        <dsp:cNvSpPr/>
      </dsp:nvSpPr>
      <dsp:spPr>
        <a:xfrm>
          <a:off x="5620223" y="1496075"/>
          <a:ext cx="4964952" cy="988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20320" bIns="20320" numCol="1" spcCol="1270" anchor="ctr" anchorCtr="0">
          <a:noAutofit/>
        </a:bodyPr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>
              <a:latin typeface="Roboto" panose="020B0604020202020204" charset="0"/>
              <a:ea typeface="Roboto" panose="020B0604020202020204" charset="0"/>
            </a:rPr>
            <a:t>підвищити рівень поінформованості працівників ПФУ та його органів щодо прийнятих антикорупційних політик та  процедур</a:t>
          </a:r>
        </a:p>
      </dsp:txBody>
      <dsp:txXfrm>
        <a:off x="5620223" y="1496075"/>
        <a:ext cx="4964952" cy="988200"/>
      </dsp:txXfrm>
    </dsp:sp>
    <dsp:sp modelId="{2EE7AD97-9D85-4E0A-8E63-B5B694C97A82}">
      <dsp:nvSpPr>
        <dsp:cNvPr id="0" name=""/>
        <dsp:cNvSpPr/>
      </dsp:nvSpPr>
      <dsp:spPr>
        <a:xfrm>
          <a:off x="5018875" y="1743718"/>
          <a:ext cx="364540" cy="0"/>
        </a:xfrm>
        <a:prstGeom prst="line">
          <a:avLst/>
        </a:prstGeom>
        <a:noFill/>
        <a:ln w="63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C7B1DD4D-B01A-45AA-B2B9-8134D35B7FF8}">
      <dsp:nvSpPr>
        <dsp:cNvPr id="0" name=""/>
        <dsp:cNvSpPr/>
      </dsp:nvSpPr>
      <dsp:spPr>
        <a:xfrm rot="5400000">
          <a:off x="3888556" y="1903873"/>
          <a:ext cx="1290959" cy="969677"/>
        </a:xfrm>
        <a:prstGeom prst="line">
          <a:avLst/>
        </a:prstGeom>
        <a:noFill/>
        <a:ln w="63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C366ACC8-08A8-4370-A7EF-FEAD6E3D29CD}">
      <dsp:nvSpPr>
        <dsp:cNvPr id="0" name=""/>
        <dsp:cNvSpPr/>
      </dsp:nvSpPr>
      <dsp:spPr>
        <a:xfrm>
          <a:off x="5601894" y="2484275"/>
          <a:ext cx="4983281" cy="1045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20320" bIns="20320" numCol="1" spcCol="1270" anchor="t" anchorCtr="0">
          <a:noAutofit/>
        </a:bodyPr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b="0" kern="1200" dirty="0">
              <a:latin typeface="Roboto" panose="020B0604020202020204" charset="0"/>
              <a:ea typeface="Roboto" panose="020B0604020202020204" charset="0"/>
            </a:rPr>
            <a:t>розробити та затвердити комунікаційний план у сфері запобігання та протидії корупції, спрямований на позиціювання ПФУ як доброчесної організації</a:t>
          </a:r>
        </a:p>
      </dsp:txBody>
      <dsp:txXfrm>
        <a:off x="5601894" y="2484275"/>
        <a:ext cx="4983281" cy="1045463"/>
      </dsp:txXfrm>
    </dsp:sp>
    <dsp:sp modelId="{AEA802A6-0ABB-4239-98E9-DC168F82F3CF}">
      <dsp:nvSpPr>
        <dsp:cNvPr id="0" name=""/>
        <dsp:cNvSpPr/>
      </dsp:nvSpPr>
      <dsp:spPr>
        <a:xfrm>
          <a:off x="5070020" y="2532999"/>
          <a:ext cx="364540" cy="0"/>
        </a:xfrm>
        <a:prstGeom prst="line">
          <a:avLst/>
        </a:prstGeom>
        <a:noFill/>
        <a:ln w="63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F5E2CABE-0B37-4B85-8EC3-C9FBD78283A3}">
      <dsp:nvSpPr>
        <dsp:cNvPr id="0" name=""/>
        <dsp:cNvSpPr/>
      </dsp:nvSpPr>
      <dsp:spPr>
        <a:xfrm rot="5400000">
          <a:off x="4243607" y="2642116"/>
          <a:ext cx="887339" cy="677559"/>
        </a:xfrm>
        <a:prstGeom prst="line">
          <a:avLst/>
        </a:prstGeom>
        <a:noFill/>
        <a:ln w="635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03EA82-37E6-4F53-8CBE-D7F599E95008}" type="datetimeFigureOut">
              <a:rPr lang="uk-UA" smtClean="0"/>
              <a:t>15.12.2021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6431"/>
            <a:ext cx="543814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EDD38D-0343-4162-90DE-AB73F7127FD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24895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EDD38D-0343-4162-90DE-AB73F7127FDE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61659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BED1D-5C36-5744-A993-E264694B03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6762" y="2132856"/>
            <a:ext cx="5784282" cy="2572643"/>
          </a:xfrm>
        </p:spPr>
        <p:txBody>
          <a:bodyPr anchor="b"/>
          <a:lstStyle>
            <a:lvl1pPr algn="l">
              <a:defRPr sz="6000" b="1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ACD35F-DA99-E340-A3C2-2CBDC4E94D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6762" y="4797574"/>
            <a:ext cx="4392615" cy="1655762"/>
          </a:xfrm>
        </p:spPr>
        <p:txBody>
          <a:bodyPr/>
          <a:lstStyle>
            <a:lvl1pPr marL="0" indent="0" algn="l">
              <a:buNone/>
              <a:defRPr sz="24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A" dirty="0"/>
          </a:p>
        </p:txBody>
      </p:sp>
      <p:sp>
        <p:nvSpPr>
          <p:cNvPr id="9" name="Прямокутник 3">
            <a:extLst>
              <a:ext uri="{FF2B5EF4-FFF2-40B4-BE49-F238E27FC236}">
                <a16:creationId xmlns:a16="http://schemas.microsoft.com/office/drawing/2014/main" id="{4F893C29-9608-BC44-BCC8-8FD18E4EDFC2}"/>
              </a:ext>
            </a:extLst>
          </p:cNvPr>
          <p:cNvSpPr/>
          <p:nvPr userDrawn="1"/>
        </p:nvSpPr>
        <p:spPr>
          <a:xfrm>
            <a:off x="7032624" y="-26616"/>
            <a:ext cx="5184000" cy="6912000"/>
          </a:xfrm>
          <a:prstGeom prst="rect">
            <a:avLst/>
          </a:prstGeom>
          <a:solidFill>
            <a:srgbClr val="1747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180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D17F9A-E2E1-ED41-8F43-AB94DA91FE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5400" y="-59267"/>
            <a:ext cx="3564210" cy="1984776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426F67F5-1735-504B-8BC0-93A0BAE3F3C9}"/>
              </a:ext>
            </a:extLst>
          </p:cNvPr>
          <p:cNvSpPr/>
          <p:nvPr userDrawn="1"/>
        </p:nvSpPr>
        <p:spPr>
          <a:xfrm>
            <a:off x="7896200" y="260648"/>
            <a:ext cx="270000" cy="5580000"/>
          </a:xfrm>
          <a:prstGeom prst="rect">
            <a:avLst/>
          </a:prstGeom>
          <a:solidFill>
            <a:srgbClr val="0829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F3C58AC-9AA3-D44A-A376-E05F9B3965F5}"/>
              </a:ext>
            </a:extLst>
          </p:cNvPr>
          <p:cNvSpPr/>
          <p:nvPr userDrawn="1"/>
        </p:nvSpPr>
        <p:spPr>
          <a:xfrm>
            <a:off x="9399362" y="3630966"/>
            <a:ext cx="270000" cy="2952000"/>
          </a:xfrm>
          <a:prstGeom prst="rect">
            <a:avLst/>
          </a:prstGeom>
          <a:solidFill>
            <a:srgbClr val="0829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98766BE-768D-F84D-9CD8-D01E2F060640}"/>
              </a:ext>
            </a:extLst>
          </p:cNvPr>
          <p:cNvSpPr/>
          <p:nvPr userDrawn="1"/>
        </p:nvSpPr>
        <p:spPr>
          <a:xfrm>
            <a:off x="10150943" y="-26616"/>
            <a:ext cx="270000" cy="6912000"/>
          </a:xfrm>
          <a:prstGeom prst="rect">
            <a:avLst/>
          </a:prstGeom>
          <a:solidFill>
            <a:srgbClr val="0829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BC389F9-2772-2647-9A82-01AB33FC00EF}"/>
              </a:ext>
            </a:extLst>
          </p:cNvPr>
          <p:cNvGrpSpPr/>
          <p:nvPr userDrawn="1"/>
        </p:nvGrpSpPr>
        <p:grpSpPr>
          <a:xfrm>
            <a:off x="8647781" y="1017352"/>
            <a:ext cx="270000" cy="4823296"/>
            <a:chOff x="8634312" y="1017352"/>
            <a:chExt cx="270000" cy="4823296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3C35E7D-3595-1E4C-88C1-FE792F5D244A}"/>
                </a:ext>
              </a:extLst>
            </p:cNvPr>
            <p:cNvSpPr/>
            <p:nvPr userDrawn="1"/>
          </p:nvSpPr>
          <p:spPr>
            <a:xfrm>
              <a:off x="8634312" y="4365104"/>
              <a:ext cx="270000" cy="1475544"/>
            </a:xfrm>
            <a:prstGeom prst="rect">
              <a:avLst/>
            </a:prstGeom>
            <a:solidFill>
              <a:srgbClr val="0829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3F81211-F91E-6C49-8AFB-AAE19E78F4ED}"/>
                </a:ext>
              </a:extLst>
            </p:cNvPr>
            <p:cNvSpPr/>
            <p:nvPr userDrawn="1"/>
          </p:nvSpPr>
          <p:spPr>
            <a:xfrm>
              <a:off x="8634312" y="1017352"/>
              <a:ext cx="270000" cy="2613614"/>
            </a:xfrm>
            <a:prstGeom prst="rect">
              <a:avLst/>
            </a:prstGeom>
            <a:solidFill>
              <a:srgbClr val="0829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0CB01B4-124F-F74E-B291-3B84AAE8E5C2}"/>
              </a:ext>
            </a:extLst>
          </p:cNvPr>
          <p:cNvGrpSpPr/>
          <p:nvPr userDrawn="1"/>
        </p:nvGrpSpPr>
        <p:grpSpPr>
          <a:xfrm>
            <a:off x="11654105" y="1017352"/>
            <a:ext cx="270000" cy="4823296"/>
            <a:chOff x="8634312" y="1017352"/>
            <a:chExt cx="270000" cy="4823296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0E9B5AD-426E-0042-99E8-1223835AC192}"/>
                </a:ext>
              </a:extLst>
            </p:cNvPr>
            <p:cNvSpPr/>
            <p:nvPr userDrawn="1"/>
          </p:nvSpPr>
          <p:spPr>
            <a:xfrm>
              <a:off x="8634312" y="4365104"/>
              <a:ext cx="270000" cy="1475544"/>
            </a:xfrm>
            <a:prstGeom prst="rect">
              <a:avLst/>
            </a:prstGeom>
            <a:solidFill>
              <a:srgbClr val="0829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789DBF5-CAB3-0E42-855F-0B5CD4A2B193}"/>
                </a:ext>
              </a:extLst>
            </p:cNvPr>
            <p:cNvSpPr/>
            <p:nvPr userDrawn="1"/>
          </p:nvSpPr>
          <p:spPr>
            <a:xfrm>
              <a:off x="8634312" y="1017352"/>
              <a:ext cx="270000" cy="2613614"/>
            </a:xfrm>
            <a:prstGeom prst="rect">
              <a:avLst/>
            </a:prstGeom>
            <a:solidFill>
              <a:srgbClr val="0829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A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558546CE-4D1F-FB44-B75C-C4E4FEE8B5C8}"/>
              </a:ext>
            </a:extLst>
          </p:cNvPr>
          <p:cNvSpPr/>
          <p:nvPr userDrawn="1"/>
        </p:nvSpPr>
        <p:spPr>
          <a:xfrm>
            <a:off x="10902524" y="3630966"/>
            <a:ext cx="270000" cy="2952000"/>
          </a:xfrm>
          <a:prstGeom prst="rect">
            <a:avLst/>
          </a:prstGeom>
          <a:solidFill>
            <a:srgbClr val="0829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19038326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90" userDrawn="1">
          <p15:clr>
            <a:srgbClr val="FBAE40"/>
          </p15:clr>
        </p15:guide>
        <p15:guide id="2" pos="937" userDrawn="1">
          <p15:clr>
            <a:srgbClr val="FBAE40"/>
          </p15:clr>
        </p15:guide>
        <p15:guide id="3" pos="529" userDrawn="1">
          <p15:clr>
            <a:srgbClr val="FBAE40"/>
          </p15:clr>
        </p15:guide>
        <p15:guide id="4" pos="1391" userDrawn="1">
          <p15:clr>
            <a:srgbClr val="FBAE40"/>
          </p15:clr>
        </p15:guide>
        <p15:guide id="5" pos="1890" userDrawn="1">
          <p15:clr>
            <a:srgbClr val="FBAE40"/>
          </p15:clr>
        </p15:guide>
        <p15:guide id="6" pos="2343" userDrawn="1">
          <p15:clr>
            <a:srgbClr val="FBAE40"/>
          </p15:clr>
        </p15:guide>
        <p15:guide id="7" orient="horz" pos="346" userDrawn="1">
          <p15:clr>
            <a:srgbClr val="FBAE40"/>
          </p15:clr>
        </p15:guide>
        <p15:guide id="8" orient="horz" pos="1344" userDrawn="1">
          <p15:clr>
            <a:srgbClr val="FBAE40"/>
          </p15:clr>
        </p15:guide>
        <p15:guide id="9" pos="2797" userDrawn="1">
          <p15:clr>
            <a:srgbClr val="FBAE40"/>
          </p15:clr>
        </p15:guide>
        <p15:guide id="10" pos="3250" userDrawn="1">
          <p15:clr>
            <a:srgbClr val="FBAE40"/>
          </p15:clr>
        </p15:guide>
        <p15:guide id="11" pos="4112" userDrawn="1">
          <p15:clr>
            <a:srgbClr val="FBAE40"/>
          </p15:clr>
        </p15:guide>
        <p15:guide id="12" pos="4430" userDrawn="1">
          <p15:clr>
            <a:srgbClr val="FBAE40"/>
          </p15:clr>
        </p15:guide>
        <p15:guide id="13" pos="4656" userDrawn="1">
          <p15:clr>
            <a:srgbClr val="FBAE40"/>
          </p15:clr>
        </p15:guide>
        <p15:guide id="14" pos="4974" userDrawn="1">
          <p15:clr>
            <a:srgbClr val="FBAE40"/>
          </p15:clr>
        </p15:guide>
        <p15:guide id="15" pos="5564" userDrawn="1">
          <p15:clr>
            <a:srgbClr val="FBAE40"/>
          </p15:clr>
        </p15:guide>
        <p15:guide id="16" orient="horz" pos="1797" userDrawn="1">
          <p15:clr>
            <a:srgbClr val="FBAE40"/>
          </p15:clr>
        </p15:guide>
        <p15:guide id="17" orient="horz" pos="2251" userDrawn="1">
          <p15:clr>
            <a:srgbClr val="FBAE40"/>
          </p15:clr>
        </p15:guide>
        <p15:guide id="18" orient="horz" pos="2704" userDrawn="1">
          <p15:clr>
            <a:srgbClr val="FBAE40"/>
          </p15:clr>
        </p15:guide>
        <p15:guide id="19" orient="horz" pos="3158" userDrawn="1">
          <p15:clr>
            <a:srgbClr val="FBAE40"/>
          </p15:clr>
        </p15:guide>
        <p15:guide id="20" orient="horz" pos="3612" userDrawn="1">
          <p15:clr>
            <a:srgbClr val="FBAE40"/>
          </p15:clr>
        </p15:guide>
        <p15:guide id="21" orient="horz" pos="4065" userDrawn="1">
          <p15:clr>
            <a:srgbClr val="FBAE40"/>
          </p15:clr>
        </p15:guide>
        <p15:guide id="22" pos="6017" userDrawn="1">
          <p15:clr>
            <a:srgbClr val="FBAE40"/>
          </p15:clr>
        </p15:guide>
        <p15:guide id="23" pos="6471" userDrawn="1">
          <p15:clr>
            <a:srgbClr val="FBAE40"/>
          </p15:clr>
        </p15:guide>
        <p15:guide id="24" pos="6970" userDrawn="1">
          <p15:clr>
            <a:srgbClr val="FBAE40"/>
          </p15:clr>
        </p15:guide>
        <p15:guide id="25" pos="742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кутник 3">
            <a:extLst>
              <a:ext uri="{FF2B5EF4-FFF2-40B4-BE49-F238E27FC236}">
                <a16:creationId xmlns:a16="http://schemas.microsoft.com/office/drawing/2014/main" id="{AA3AAE45-F6E4-3843-8945-C51A4948126E}"/>
              </a:ext>
            </a:extLst>
          </p:cNvPr>
          <p:cNvSpPr/>
          <p:nvPr userDrawn="1"/>
        </p:nvSpPr>
        <p:spPr>
          <a:xfrm>
            <a:off x="-24680" y="-26616"/>
            <a:ext cx="862880" cy="6912000"/>
          </a:xfrm>
          <a:prstGeom prst="rect">
            <a:avLst/>
          </a:prstGeom>
          <a:solidFill>
            <a:srgbClr val="1747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180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6DA9BB-2279-414A-B9D6-32CFF7304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992" y="116632"/>
            <a:ext cx="10515600" cy="965523"/>
          </a:xfrm>
        </p:spPr>
        <p:txBody>
          <a:bodyPr/>
          <a:lstStyle>
            <a:lvl1pPr>
              <a:defRPr b="1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A16A7-37AA-F74F-A170-7C126BF7B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8992" y="1268760"/>
            <a:ext cx="10515600" cy="4908203"/>
          </a:xfrm>
        </p:spPr>
        <p:txBody>
          <a:bodyPr/>
          <a:lstStyle>
            <a:lvl1pPr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895122-6A73-0146-B5B7-24EEE8318F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809" t="29100" r="79814" b="22973"/>
          <a:stretch/>
        </p:blipFill>
        <p:spPr>
          <a:xfrm>
            <a:off x="118729" y="116632"/>
            <a:ext cx="576063" cy="88474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96109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0829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27194FE-16C6-B64D-A7BA-93DB19533397}"/>
              </a:ext>
            </a:extLst>
          </p:cNvPr>
          <p:cNvSpPr txBox="1"/>
          <p:nvPr userDrawn="1"/>
        </p:nvSpPr>
        <p:spPr>
          <a:xfrm>
            <a:off x="1883532" y="2601486"/>
            <a:ext cx="842493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i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БУДУЄМО ДОБРОЧЕСНУ ВЛАДУ ТА СПРАВЕДЛИВЕ СУСПІЛЬСТВО</a:t>
            </a:r>
            <a:endParaRPr lang="en-UA" sz="4400" b="1" i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E95E62-F1EA-3E49-9B36-9C30E73E1E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79162" y="1287051"/>
            <a:ext cx="633676" cy="101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758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A3E659-1B63-9343-9B43-39675827D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568A6F-F0B3-2E42-9B27-997760AC1A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850412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6.jp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7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D5A12-0E1D-9145-ADFC-A29CE5D7DA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0901" y="2026974"/>
            <a:ext cx="6529187" cy="2356619"/>
          </a:xfrm>
        </p:spPr>
        <p:txBody>
          <a:bodyPr>
            <a:noAutofit/>
          </a:bodyPr>
          <a:lstStyle/>
          <a:p>
            <a:r>
              <a:rPr lang="uk-UA" sz="3000" i="1" dirty="0"/>
              <a:t>Впровадження ефективних інструментів та вдалих </a:t>
            </a:r>
            <a:br>
              <a:rPr lang="uk-UA" sz="3000" i="1" dirty="0"/>
            </a:br>
            <a:r>
              <a:rPr lang="uk-UA" sz="3000" i="1" dirty="0"/>
              <a:t>практик запобігання корупції </a:t>
            </a:r>
            <a:br>
              <a:rPr lang="uk-UA" sz="3000" i="1" dirty="0"/>
            </a:br>
            <a:r>
              <a:rPr lang="uk-UA" sz="3000" i="1" dirty="0"/>
              <a:t>на прикладі Пенсійного фонду України</a:t>
            </a:r>
            <a:endParaRPr lang="en-UA" sz="3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0AC291-7305-454D-B681-8C2A05164E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55640" y="5661248"/>
            <a:ext cx="4176464" cy="792088"/>
          </a:xfrm>
        </p:spPr>
        <p:txBody>
          <a:bodyPr>
            <a:noAutofit/>
          </a:bodyPr>
          <a:lstStyle/>
          <a:p>
            <a:pPr algn="just"/>
            <a:r>
              <a:rPr lang="uk-UA" sz="1400" dirty="0"/>
              <a:t>Презентація за результатами реалізації пілотного проєкту з оцінки корупційних ризиків та підготовки антикорупційної програми ПФУ</a:t>
            </a:r>
            <a:endParaRPr lang="en-UA" sz="1400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EAAD4F3-B250-4B16-B66F-FBDF826634F7}"/>
              </a:ext>
            </a:extLst>
          </p:cNvPr>
          <p:cNvSpPr txBox="1">
            <a:spLocks/>
          </p:cNvSpPr>
          <p:nvPr/>
        </p:nvSpPr>
        <p:spPr>
          <a:xfrm>
            <a:off x="5663952" y="6425952"/>
            <a:ext cx="1362135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uk-UA" sz="1400" dirty="0"/>
              <a:t>09.12.2021</a:t>
            </a:r>
            <a:endParaRPr lang="en-UA" sz="1400" dirty="0"/>
          </a:p>
        </p:txBody>
      </p:sp>
    </p:spTree>
    <p:extLst>
      <p:ext uri="{BB962C8B-B14F-4D97-AF65-F5344CB8AC3E}">
        <p14:creationId xmlns:p14="http://schemas.microsoft.com/office/powerpoint/2010/main" val="1187527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5F5AD5-A68B-4BED-8200-04E5A0A47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765516" y="3154153"/>
            <a:ext cx="4392489" cy="765719"/>
          </a:xfrm>
        </p:spPr>
        <p:txBody>
          <a:bodyPr>
            <a:noAutofit/>
          </a:bodyPr>
          <a:lstStyle/>
          <a:p>
            <a:r>
              <a:rPr lang="uk-UA" sz="4000" dirty="0">
                <a:solidFill>
                  <a:srgbClr val="FFC000"/>
                </a:solidFill>
              </a:rPr>
              <a:t>Пілотний </a:t>
            </a:r>
            <a:r>
              <a:rPr lang="uk-UA" sz="4000" dirty="0" err="1">
                <a:solidFill>
                  <a:srgbClr val="FFC000"/>
                </a:solidFill>
              </a:rPr>
              <a:t>проєкт</a:t>
            </a:r>
            <a:endParaRPr lang="uk-UA" sz="4000" dirty="0">
              <a:solidFill>
                <a:srgbClr val="FFC000"/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FFF634D-E7E2-46B4-B17D-DF6AF94F28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55440" y="507206"/>
            <a:ext cx="5976664" cy="5843588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1D1519E-5102-4F83-B6A6-E517021D438F}"/>
              </a:ext>
            </a:extLst>
          </p:cNvPr>
          <p:cNvSpPr/>
          <p:nvPr/>
        </p:nvSpPr>
        <p:spPr>
          <a:xfrm>
            <a:off x="6800462" y="1198142"/>
            <a:ext cx="5200194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dirty="0"/>
              <a:t>впровадження в ПФУ ефективної системи управління корупційними ризиками</a:t>
            </a:r>
            <a:endParaRPr lang="uk-UA" dirty="0">
              <a:latin typeface="Roboto" panose="020B0604020202020204" charset="0"/>
              <a:ea typeface="Roboto" panose="020B0604020202020204" charset="0"/>
            </a:endParaRP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dirty="0">
                <a:latin typeface="Roboto" panose="020B0604020202020204" charset="0"/>
                <a:ea typeface="Roboto" panose="020B0604020202020204" charset="0"/>
              </a:rPr>
              <a:t>прийняття якісної антикорупційної програми ПФУ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dirty="0"/>
              <a:t>поширення вдалих практик із запобігання та виявлення корупції</a:t>
            </a:r>
            <a:endParaRPr lang="uk-UA" dirty="0">
              <a:latin typeface="Roboto" panose="020B0604020202020204" charset="0"/>
              <a:ea typeface="Roboto" panose="020B0604020202020204" charset="0"/>
            </a:endParaRPr>
          </a:p>
        </p:txBody>
      </p:sp>
      <p:sp>
        <p:nvSpPr>
          <p:cNvPr id="3" name="Блок-схема: знак завершения 2">
            <a:extLst>
              <a:ext uri="{FF2B5EF4-FFF2-40B4-BE49-F238E27FC236}">
                <a16:creationId xmlns:a16="http://schemas.microsoft.com/office/drawing/2014/main" id="{9207BFC2-9F26-40E1-9087-14D2D161B4DC}"/>
              </a:ext>
            </a:extLst>
          </p:cNvPr>
          <p:cNvSpPr/>
          <p:nvPr/>
        </p:nvSpPr>
        <p:spPr>
          <a:xfrm>
            <a:off x="6800462" y="433806"/>
            <a:ext cx="2448272" cy="690936"/>
          </a:xfrm>
          <a:prstGeom prst="flowChartTerminator">
            <a:avLst/>
          </a:prstGeom>
          <a:solidFill>
            <a:srgbClr val="17479E"/>
          </a:solidFill>
          <a:ln>
            <a:solidFill>
              <a:srgbClr val="1747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200" b="1" dirty="0">
                <a:solidFill>
                  <a:srgbClr val="FFC000"/>
                </a:solidFill>
                <a:latin typeface="Roboto" panose="020B0604020202020204" charset="0"/>
                <a:ea typeface="Roboto" panose="020B0604020202020204" charset="0"/>
              </a:rPr>
              <a:t>Мета </a:t>
            </a:r>
            <a:r>
              <a:rPr lang="uk-UA" sz="2200" b="1" dirty="0" err="1">
                <a:solidFill>
                  <a:srgbClr val="FFC000"/>
                </a:solidFill>
                <a:latin typeface="Roboto" panose="020B0604020202020204" charset="0"/>
                <a:ea typeface="Roboto" panose="020B0604020202020204" charset="0"/>
              </a:rPr>
              <a:t>проєкту</a:t>
            </a:r>
            <a:r>
              <a:rPr lang="uk-UA" sz="2200" b="1" dirty="0">
                <a:solidFill>
                  <a:srgbClr val="FFC000"/>
                </a:solidFill>
                <a:latin typeface="Roboto" panose="020B0604020202020204" charset="0"/>
                <a:ea typeface="Roboto" panose="020B0604020202020204" charset="0"/>
              </a:rPr>
              <a:t>:</a:t>
            </a:r>
          </a:p>
        </p:txBody>
      </p:sp>
      <p:sp>
        <p:nvSpPr>
          <p:cNvPr id="10" name="Блок-схема: знак завершения 9">
            <a:extLst>
              <a:ext uri="{FF2B5EF4-FFF2-40B4-BE49-F238E27FC236}">
                <a16:creationId xmlns:a16="http://schemas.microsoft.com/office/drawing/2014/main" id="{8DF5F447-8990-4B46-8F96-12E6E8CA7F4B}"/>
              </a:ext>
            </a:extLst>
          </p:cNvPr>
          <p:cNvSpPr/>
          <p:nvPr/>
        </p:nvSpPr>
        <p:spPr>
          <a:xfrm>
            <a:off x="6801004" y="3414898"/>
            <a:ext cx="2448272" cy="690936"/>
          </a:xfrm>
          <a:prstGeom prst="flowChartTerminator">
            <a:avLst/>
          </a:prstGeom>
          <a:solidFill>
            <a:srgbClr val="1747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200" b="1" dirty="0">
                <a:solidFill>
                  <a:srgbClr val="FFC000"/>
                </a:solidFill>
                <a:latin typeface="Roboto" panose="020B0604020202020204" charset="0"/>
                <a:ea typeface="Roboto" panose="020B0604020202020204" charset="0"/>
              </a:rPr>
              <a:t>Цілі </a:t>
            </a:r>
            <a:r>
              <a:rPr lang="uk-UA" sz="2200" b="1" dirty="0" err="1">
                <a:solidFill>
                  <a:srgbClr val="FFC000"/>
                </a:solidFill>
                <a:latin typeface="Roboto" panose="020B0604020202020204" charset="0"/>
                <a:ea typeface="Roboto" panose="020B0604020202020204" charset="0"/>
              </a:rPr>
              <a:t>проєкту</a:t>
            </a:r>
            <a:r>
              <a:rPr lang="uk-UA" sz="2200" b="1" dirty="0">
                <a:solidFill>
                  <a:srgbClr val="FFC000"/>
                </a:solidFill>
                <a:latin typeface="Roboto" panose="020B0604020202020204" charset="0"/>
                <a:ea typeface="Roboto" panose="020B0604020202020204" charset="0"/>
              </a:rPr>
              <a:t>: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8CA3525-A5FC-46B8-9125-4DC4E974997F}"/>
              </a:ext>
            </a:extLst>
          </p:cNvPr>
          <p:cNvSpPr/>
          <p:nvPr/>
        </p:nvSpPr>
        <p:spPr>
          <a:xfrm>
            <a:off x="6800733" y="4238980"/>
            <a:ext cx="5200194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dirty="0">
                <a:latin typeface="Roboto" panose="020B0604020202020204" charset="0"/>
                <a:ea typeface="Roboto" panose="020B0604020202020204" charset="0"/>
              </a:rPr>
              <a:t>проведення комплексної оцінки корупційних ризиків у діяльності ПФУ за </a:t>
            </a:r>
            <a:r>
              <a:rPr lang="uk-UA" dirty="0" err="1">
                <a:latin typeface="Roboto" panose="020B0604020202020204" charset="0"/>
                <a:ea typeface="Roboto" panose="020B0604020202020204" charset="0"/>
              </a:rPr>
              <a:t>фасилітації</a:t>
            </a:r>
            <a:r>
              <a:rPr lang="uk-UA" dirty="0">
                <a:latin typeface="Roboto" panose="020B0604020202020204" charset="0"/>
                <a:ea typeface="Roboto" panose="020B0604020202020204" charset="0"/>
              </a:rPr>
              <a:t> НАЗК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uk-UA" dirty="0">
                <a:latin typeface="Roboto" panose="020B0604020202020204" charset="0"/>
                <a:ea typeface="Roboto" panose="020B0604020202020204" charset="0"/>
              </a:rPr>
              <a:t>підвищення спроможності уповноважених підрозділів з питань запобігання та виявлення корупції ПФУ та його територіальних органів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5C06960-5DF8-4653-9FC1-1F75ABC09BAF}"/>
              </a:ext>
            </a:extLst>
          </p:cNvPr>
          <p:cNvSpPr/>
          <p:nvPr/>
        </p:nvSpPr>
        <p:spPr>
          <a:xfrm>
            <a:off x="3143672" y="6366360"/>
            <a:ext cx="35283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uk-UA" dirty="0">
                <a:latin typeface="Roboto" panose="020B0604020202020204" charset="0"/>
                <a:ea typeface="Roboto" panose="020B0604020202020204" charset="0"/>
              </a:rPr>
              <a:t>Тривалість </a:t>
            </a:r>
            <a:r>
              <a:rPr lang="uk-UA" dirty="0" err="1">
                <a:latin typeface="Roboto" panose="020B0604020202020204" charset="0"/>
                <a:ea typeface="Roboto" panose="020B0604020202020204" charset="0"/>
              </a:rPr>
              <a:t>проєкту</a:t>
            </a:r>
            <a:r>
              <a:rPr lang="uk-UA" dirty="0">
                <a:latin typeface="Roboto" panose="020B0604020202020204" charset="0"/>
                <a:ea typeface="Roboto" panose="020B0604020202020204" charset="0"/>
              </a:rPr>
              <a:t>  </a:t>
            </a:r>
            <a:r>
              <a:rPr lang="uk-UA" sz="2000" b="1" dirty="0">
                <a:solidFill>
                  <a:srgbClr val="FFC000"/>
                </a:solidFill>
                <a:latin typeface="Roboto" panose="020B0604020202020204" charset="0"/>
                <a:ea typeface="Roboto" panose="020B0604020202020204" charset="0"/>
              </a:rPr>
              <a:t>6</a:t>
            </a:r>
            <a:r>
              <a:rPr lang="uk-UA" dirty="0">
                <a:latin typeface="Roboto" panose="020B0604020202020204" charset="0"/>
                <a:ea typeface="Roboto" panose="020B0604020202020204" charset="0"/>
              </a:rPr>
              <a:t>  місяців</a:t>
            </a:r>
          </a:p>
        </p:txBody>
      </p:sp>
    </p:spTree>
    <p:extLst>
      <p:ext uri="{BB962C8B-B14F-4D97-AF65-F5344CB8AC3E}">
        <p14:creationId xmlns:p14="http://schemas.microsoft.com/office/powerpoint/2010/main" val="1664387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A3938DF3-F896-41E7-AC99-914F83B4987C}"/>
              </a:ext>
            </a:extLst>
          </p:cNvPr>
          <p:cNvSpPr txBox="1">
            <a:spLocks/>
          </p:cNvSpPr>
          <p:nvPr/>
        </p:nvSpPr>
        <p:spPr>
          <a:xfrm rot="16200000">
            <a:off x="-1765516" y="3154153"/>
            <a:ext cx="4392489" cy="7657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uk-UA" sz="4000" dirty="0">
                <a:solidFill>
                  <a:srgbClr val="FFC000"/>
                </a:solidFill>
              </a:rPr>
              <a:t>Пілотний </a:t>
            </a:r>
            <a:r>
              <a:rPr lang="uk-UA" sz="4000" dirty="0" err="1">
                <a:solidFill>
                  <a:srgbClr val="FFC000"/>
                </a:solidFill>
              </a:rPr>
              <a:t>проєкт</a:t>
            </a:r>
            <a:endParaRPr lang="uk-UA" sz="4000" dirty="0">
              <a:solidFill>
                <a:srgbClr val="FFC000"/>
              </a:solidFill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9475BD29-49ED-4810-934D-52D60566CB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3016746"/>
              </p:ext>
            </p:extLst>
          </p:nvPr>
        </p:nvGraphicFramePr>
        <p:xfrm>
          <a:off x="677902" y="1154427"/>
          <a:ext cx="658428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" name="Блок-схема: знак завершения 18">
            <a:extLst>
              <a:ext uri="{FF2B5EF4-FFF2-40B4-BE49-F238E27FC236}">
                <a16:creationId xmlns:a16="http://schemas.microsoft.com/office/drawing/2014/main" id="{A815CA4E-7B35-4803-BA81-0062C620CC7B}"/>
              </a:ext>
            </a:extLst>
          </p:cNvPr>
          <p:cNvSpPr/>
          <p:nvPr/>
        </p:nvSpPr>
        <p:spPr>
          <a:xfrm>
            <a:off x="1199456" y="136191"/>
            <a:ext cx="2808312" cy="844412"/>
          </a:xfrm>
          <a:prstGeom prst="flowChartTerminator">
            <a:avLst/>
          </a:prstGeom>
          <a:solidFill>
            <a:srgbClr val="1747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200" b="1" dirty="0">
                <a:solidFill>
                  <a:srgbClr val="FFC000"/>
                </a:solidFill>
                <a:latin typeface="Roboto" panose="020B0604020202020204" charset="0"/>
                <a:ea typeface="Roboto" panose="020B0604020202020204" charset="0"/>
              </a:rPr>
              <a:t>Етапи реалізації: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6E4789A-0247-4F95-AF14-31B7BE7693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446" y="349519"/>
            <a:ext cx="4248471" cy="615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76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803A9AC-9E66-4EB0-A858-44557DC14B08}"/>
              </a:ext>
            </a:extLst>
          </p:cNvPr>
          <p:cNvSpPr txBox="1">
            <a:spLocks/>
          </p:cNvSpPr>
          <p:nvPr/>
        </p:nvSpPr>
        <p:spPr>
          <a:xfrm rot="16200000">
            <a:off x="-1765516" y="3154153"/>
            <a:ext cx="4392489" cy="7657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uk-UA" sz="4000" dirty="0">
                <a:solidFill>
                  <a:srgbClr val="FFC000"/>
                </a:solidFill>
              </a:rPr>
              <a:t>Пілотний </a:t>
            </a:r>
            <a:r>
              <a:rPr lang="uk-UA" sz="4000" dirty="0" err="1">
                <a:solidFill>
                  <a:srgbClr val="FFC000"/>
                </a:solidFill>
              </a:rPr>
              <a:t>проєкт</a:t>
            </a:r>
            <a:endParaRPr lang="uk-UA" sz="4000" dirty="0">
              <a:solidFill>
                <a:srgbClr val="FFC000"/>
              </a:solidFill>
            </a:endParaRPr>
          </a:p>
        </p:txBody>
      </p:sp>
      <p:sp>
        <p:nvSpPr>
          <p:cNvPr id="9" name="Блок-схема: знак завершения 8">
            <a:extLst>
              <a:ext uri="{FF2B5EF4-FFF2-40B4-BE49-F238E27FC236}">
                <a16:creationId xmlns:a16="http://schemas.microsoft.com/office/drawing/2014/main" id="{FCC32D3E-FB2B-4E2B-A2BD-D6AC257B7543}"/>
              </a:ext>
            </a:extLst>
          </p:cNvPr>
          <p:cNvSpPr/>
          <p:nvPr/>
        </p:nvSpPr>
        <p:spPr>
          <a:xfrm>
            <a:off x="1107716" y="300808"/>
            <a:ext cx="4104456" cy="1080120"/>
          </a:xfrm>
          <a:prstGeom prst="flowChartTerminator">
            <a:avLst/>
          </a:prstGeom>
          <a:solidFill>
            <a:srgbClr val="1747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200" b="1" dirty="0">
                <a:solidFill>
                  <a:srgbClr val="FFC000"/>
                </a:solidFill>
                <a:latin typeface="Roboto" panose="020B0604020202020204" charset="0"/>
                <a:ea typeface="Roboto" panose="020B0604020202020204" charset="0"/>
              </a:rPr>
              <a:t>Результати етапу оцінювання корупційних ризиків:</a:t>
            </a:r>
          </a:p>
        </p:txBody>
      </p:sp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C756FEC5-78CE-46AD-9C87-0710D7B88E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1622729"/>
              </p:ext>
            </p:extLst>
          </p:nvPr>
        </p:nvGraphicFramePr>
        <p:xfrm>
          <a:off x="1107716" y="1628800"/>
          <a:ext cx="761262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462154" y="1496817"/>
            <a:ext cx="6237312" cy="320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24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803A9AC-9E66-4EB0-A858-44557DC14B08}"/>
              </a:ext>
            </a:extLst>
          </p:cNvPr>
          <p:cNvSpPr txBox="1">
            <a:spLocks/>
          </p:cNvSpPr>
          <p:nvPr/>
        </p:nvSpPr>
        <p:spPr>
          <a:xfrm rot="16200000">
            <a:off x="-1765516" y="3154153"/>
            <a:ext cx="4392489" cy="7657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uk-UA" sz="4000" dirty="0">
                <a:solidFill>
                  <a:srgbClr val="FFC000"/>
                </a:solidFill>
              </a:rPr>
              <a:t>Пілотний </a:t>
            </a:r>
            <a:r>
              <a:rPr lang="uk-UA" sz="4000" dirty="0" err="1">
                <a:solidFill>
                  <a:srgbClr val="FFC000"/>
                </a:solidFill>
              </a:rPr>
              <a:t>проєкт</a:t>
            </a:r>
            <a:endParaRPr lang="uk-UA" sz="4000" dirty="0">
              <a:solidFill>
                <a:srgbClr val="FFC000"/>
              </a:solidFill>
            </a:endParaRPr>
          </a:p>
        </p:txBody>
      </p:sp>
      <p:sp>
        <p:nvSpPr>
          <p:cNvPr id="9" name="Блок-схема: знак завершения 8">
            <a:extLst>
              <a:ext uri="{FF2B5EF4-FFF2-40B4-BE49-F238E27FC236}">
                <a16:creationId xmlns:a16="http://schemas.microsoft.com/office/drawing/2014/main" id="{FCC32D3E-FB2B-4E2B-A2BD-D6AC257B7543}"/>
              </a:ext>
            </a:extLst>
          </p:cNvPr>
          <p:cNvSpPr/>
          <p:nvPr/>
        </p:nvSpPr>
        <p:spPr>
          <a:xfrm>
            <a:off x="976804" y="205368"/>
            <a:ext cx="4255099" cy="1080120"/>
          </a:xfrm>
          <a:prstGeom prst="flowChartTerminator">
            <a:avLst/>
          </a:prstGeom>
          <a:solidFill>
            <a:srgbClr val="1747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200" b="1" dirty="0">
                <a:solidFill>
                  <a:srgbClr val="FFC000"/>
                </a:solidFill>
                <a:latin typeface="Roboto" panose="020B0604020202020204" charset="0"/>
                <a:ea typeface="Roboto" panose="020B0604020202020204" charset="0"/>
              </a:rPr>
              <a:t>Результати </a:t>
            </a:r>
          </a:p>
          <a:p>
            <a:pPr algn="ctr"/>
            <a:r>
              <a:rPr lang="uk-UA" sz="2200" b="1" dirty="0">
                <a:solidFill>
                  <a:srgbClr val="FFC000"/>
                </a:solidFill>
                <a:latin typeface="Roboto" panose="020B0604020202020204" charset="0"/>
                <a:ea typeface="Roboto" panose="020B0604020202020204" charset="0"/>
              </a:rPr>
              <a:t>етапу антикорупційного моніторингу</a:t>
            </a:r>
          </a:p>
        </p:txBody>
      </p:sp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C756FEC5-78CE-46AD-9C87-0710D7B88E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0139059"/>
              </p:ext>
            </p:extLst>
          </p:nvPr>
        </p:nvGraphicFramePr>
        <p:xfrm>
          <a:off x="983432" y="1556792"/>
          <a:ext cx="5976664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EF80FA6-D183-461B-8D02-3E348AC3E1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0651" y="852836"/>
            <a:ext cx="5018577" cy="515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536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B504E4F9-AAC6-48A8-80D9-196FFA89AE3A}"/>
              </a:ext>
            </a:extLst>
          </p:cNvPr>
          <p:cNvSpPr txBox="1">
            <a:spLocks/>
          </p:cNvSpPr>
          <p:nvPr/>
        </p:nvSpPr>
        <p:spPr>
          <a:xfrm rot="16200000">
            <a:off x="-1765516" y="3154153"/>
            <a:ext cx="4392489" cy="7657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uk-UA" sz="4000" dirty="0">
                <a:solidFill>
                  <a:srgbClr val="FFC000"/>
                </a:solidFill>
              </a:rPr>
              <a:t>Пілотний </a:t>
            </a:r>
            <a:r>
              <a:rPr lang="uk-UA" sz="4000" dirty="0" err="1">
                <a:solidFill>
                  <a:srgbClr val="FFC000"/>
                </a:solidFill>
              </a:rPr>
              <a:t>проєкт</a:t>
            </a:r>
            <a:endParaRPr lang="uk-UA" sz="4000" dirty="0">
              <a:solidFill>
                <a:srgbClr val="FFC000"/>
              </a:solidFill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43CEBB9E-578D-48B9-898F-BF2E829664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2865192"/>
              </p:ext>
            </p:extLst>
          </p:nvPr>
        </p:nvGraphicFramePr>
        <p:xfrm>
          <a:off x="1602222" y="840160"/>
          <a:ext cx="9729542" cy="5397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4E7A502-9D20-49FF-85CE-20B3AABE14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95800" y="1412776"/>
            <a:ext cx="2008242" cy="115212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88110A7-8D1F-4F03-A3AC-F1BB932FA3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6729" y="1412776"/>
            <a:ext cx="2008242" cy="115212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029B1F8-81E5-448F-92CF-FE85B9EF8A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4871" y="1412776"/>
            <a:ext cx="2008242" cy="115212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F1DC823-8701-4373-AFEE-9BED27146D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78317" y="1412776"/>
            <a:ext cx="2008242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424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F7D7FE-921A-4C04-AE4F-49D0CB6185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84" y="1425021"/>
            <a:ext cx="4068147" cy="5292541"/>
          </a:xfrm>
          <a:prstGeom prst="rect">
            <a:avLst/>
          </a:prstGeom>
        </p:spPr>
      </p:pic>
      <p:sp>
        <p:nvSpPr>
          <p:cNvPr id="4" name="Блок-схема: знак завершения 3">
            <a:extLst>
              <a:ext uri="{FF2B5EF4-FFF2-40B4-BE49-F238E27FC236}">
                <a16:creationId xmlns:a16="http://schemas.microsoft.com/office/drawing/2014/main" id="{32C5D078-5440-421E-AFB9-BABA93BFBC97}"/>
              </a:ext>
            </a:extLst>
          </p:cNvPr>
          <p:cNvSpPr/>
          <p:nvPr/>
        </p:nvSpPr>
        <p:spPr>
          <a:xfrm>
            <a:off x="1091140" y="188640"/>
            <a:ext cx="4464496" cy="1152127"/>
          </a:xfrm>
          <a:prstGeom prst="flowChartTerminator">
            <a:avLst/>
          </a:prstGeom>
          <a:solidFill>
            <a:srgbClr val="1747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200" b="1" dirty="0">
                <a:solidFill>
                  <a:srgbClr val="FFC000"/>
                </a:solidFill>
                <a:latin typeface="Roboto" panose="020B0604020202020204" charset="0"/>
                <a:ea typeface="Roboto" panose="020B0604020202020204" charset="0"/>
              </a:rPr>
              <a:t>Результати етапу підготовки та прийняття антикорупційної програми:</a:t>
            </a:r>
          </a:p>
        </p:txBody>
      </p:sp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43F38BFE-83F1-4874-B1C0-8E982BDF84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4734222"/>
              </p:ext>
            </p:extLst>
          </p:nvPr>
        </p:nvGraphicFramePr>
        <p:xfrm>
          <a:off x="1055440" y="1556792"/>
          <a:ext cx="6048672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EF5F0A30-B773-40DC-860E-ADA0D29846F4}"/>
              </a:ext>
            </a:extLst>
          </p:cNvPr>
          <p:cNvSpPr txBox="1">
            <a:spLocks/>
          </p:cNvSpPr>
          <p:nvPr/>
        </p:nvSpPr>
        <p:spPr>
          <a:xfrm rot="16200000">
            <a:off x="-1765516" y="3154153"/>
            <a:ext cx="4392489" cy="7657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uk-UA" sz="4000" dirty="0">
                <a:solidFill>
                  <a:srgbClr val="FFC000"/>
                </a:solidFill>
              </a:rPr>
              <a:t>Пілотний </a:t>
            </a:r>
            <a:r>
              <a:rPr lang="uk-UA" sz="4000" dirty="0" err="1">
                <a:solidFill>
                  <a:srgbClr val="FFC000"/>
                </a:solidFill>
              </a:rPr>
              <a:t>проєкт</a:t>
            </a:r>
            <a:endParaRPr lang="uk-UA" sz="4000" dirty="0">
              <a:solidFill>
                <a:srgbClr val="FFC000"/>
              </a:solidFill>
            </a:endParaRPr>
          </a:p>
        </p:txBody>
      </p:sp>
      <p:sp>
        <p:nvSpPr>
          <p:cNvPr id="6" name="Прямоугольник 19">
            <a:extLst>
              <a:ext uri="{FF2B5EF4-FFF2-40B4-BE49-F238E27FC236}">
                <a16:creationId xmlns:a16="http://schemas.microsoft.com/office/drawing/2014/main" id="{0088750D-AEF7-4563-91EE-1D4A263C1BB9}"/>
              </a:ext>
            </a:extLst>
          </p:cNvPr>
          <p:cNvSpPr/>
          <p:nvPr/>
        </p:nvSpPr>
        <p:spPr>
          <a:xfrm>
            <a:off x="5833187" y="349204"/>
            <a:ext cx="57465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b="1" dirty="0">
                <a:solidFill>
                  <a:schemeClr val="accent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</a:rPr>
              <a:t>Антикорупційна програма </a:t>
            </a:r>
            <a:r>
              <a:rPr lang="uk-UA" sz="1600" dirty="0">
                <a:solidFill>
                  <a:schemeClr val="accent1">
                    <a:lumMod val="75000"/>
                  </a:schemeClr>
                </a:solidFill>
                <a:latin typeface="Roboto" panose="020B0604020202020204" charset="0"/>
                <a:ea typeface="Roboto" panose="020B0604020202020204" charset="0"/>
              </a:rPr>
              <a:t>– інструмент виявлення та усунення корупційних ризиків, що дозволяють вчиняти корупційні та пов’язані з корупцією правопорушення</a:t>
            </a:r>
          </a:p>
        </p:txBody>
      </p:sp>
      <p:pic>
        <p:nvPicPr>
          <p:cNvPr id="7" name="Графіка 6" descr="Назад (справа наліво)">
            <a:extLst>
              <a:ext uri="{FF2B5EF4-FFF2-40B4-BE49-F238E27FC236}">
                <a16:creationId xmlns:a16="http://schemas.microsoft.com/office/drawing/2014/main" id="{2B492B8C-7F36-41ED-8A8C-C5DE729B8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5400000">
            <a:off x="11025493" y="855602"/>
            <a:ext cx="1136534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474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629" y="3748239"/>
            <a:ext cx="4278484" cy="3109761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4137AAEB-AD06-4E68-A68A-89827C6727DD}"/>
              </a:ext>
            </a:extLst>
          </p:cNvPr>
          <p:cNvSpPr txBox="1">
            <a:spLocks/>
          </p:cNvSpPr>
          <p:nvPr/>
        </p:nvSpPr>
        <p:spPr>
          <a:xfrm rot="16200000">
            <a:off x="-1765516" y="3154153"/>
            <a:ext cx="4392489" cy="7657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uk-UA" sz="4000" dirty="0">
                <a:solidFill>
                  <a:srgbClr val="FFC000"/>
                </a:solidFill>
              </a:rPr>
              <a:t>Пілотний </a:t>
            </a:r>
            <a:r>
              <a:rPr lang="uk-UA" sz="4000" dirty="0" err="1">
                <a:solidFill>
                  <a:srgbClr val="FFC000"/>
                </a:solidFill>
              </a:rPr>
              <a:t>проєкт</a:t>
            </a:r>
            <a:endParaRPr lang="uk-UA" sz="4000" dirty="0">
              <a:solidFill>
                <a:srgbClr val="FFC000"/>
              </a:solidFill>
            </a:endParaRPr>
          </a:p>
        </p:txBody>
      </p:sp>
      <p:sp>
        <p:nvSpPr>
          <p:cNvPr id="8" name="Блок-схема: знак завершения 7">
            <a:extLst>
              <a:ext uri="{FF2B5EF4-FFF2-40B4-BE49-F238E27FC236}">
                <a16:creationId xmlns:a16="http://schemas.microsoft.com/office/drawing/2014/main" id="{6C303BEF-6287-42FA-81D0-3806EC9F63CB}"/>
              </a:ext>
            </a:extLst>
          </p:cNvPr>
          <p:cNvSpPr/>
          <p:nvPr/>
        </p:nvSpPr>
        <p:spPr>
          <a:xfrm>
            <a:off x="1343472" y="263294"/>
            <a:ext cx="4971257" cy="957403"/>
          </a:xfrm>
          <a:prstGeom prst="flowChartTerminator">
            <a:avLst/>
          </a:prstGeom>
          <a:solidFill>
            <a:srgbClr val="1747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200" b="1" dirty="0">
                <a:solidFill>
                  <a:srgbClr val="FFC000"/>
                </a:solidFill>
                <a:latin typeface="Roboto" panose="020B0604020202020204" charset="0"/>
                <a:ea typeface="Roboto" panose="020B0604020202020204" charset="0"/>
              </a:rPr>
              <a:t>Рекомендації НАЗК</a:t>
            </a:r>
          </a:p>
          <a:p>
            <a:pPr algn="ctr"/>
            <a:r>
              <a:rPr lang="uk-UA" sz="2200" b="1" dirty="0">
                <a:solidFill>
                  <a:srgbClr val="FFC000"/>
                </a:solidFill>
                <a:latin typeface="Roboto" panose="020B0604020202020204" charset="0"/>
                <a:ea typeface="Roboto" panose="020B0604020202020204" charset="0"/>
              </a:rPr>
              <a:t>щодо подальших кроків ПФУ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B7937A5F-7680-4022-95C5-486EEC2AA0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3735432"/>
              </p:ext>
            </p:extLst>
          </p:nvPr>
        </p:nvGraphicFramePr>
        <p:xfrm>
          <a:off x="291209" y="1052736"/>
          <a:ext cx="10585176" cy="38884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97155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8175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2396</TotalTime>
  <Words>510</Words>
  <Application>Microsoft Office PowerPoint</Application>
  <PresentationFormat>Широкий екран</PresentationFormat>
  <Paragraphs>84</Paragraphs>
  <Slides>9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9</vt:i4>
      </vt:variant>
    </vt:vector>
  </HeadingPairs>
  <TitlesOfParts>
    <vt:vector size="14" baseType="lpstr">
      <vt:lpstr>Roboto</vt:lpstr>
      <vt:lpstr>Helvetica</vt:lpstr>
      <vt:lpstr>Arial</vt:lpstr>
      <vt:lpstr>Calibri</vt:lpstr>
      <vt:lpstr>Office Theme</vt:lpstr>
      <vt:lpstr>Впровадження ефективних інструментів та вдалих  практик запобігання корупції  на прикладі Пенсійного фонду України</vt:lpstr>
      <vt:lpstr>Пілотний проєкт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Місце для заголовку вашої презентації</dc:title>
  <dc:subject/>
  <dc:creator>Valeriia Radchenko</dc:creator>
  <cp:keywords/>
  <dc:description/>
  <cp:lastModifiedBy>Гуріна Ольга Михайлівна</cp:lastModifiedBy>
  <cp:revision>144</cp:revision>
  <cp:lastPrinted>2021-12-06T13:48:59Z</cp:lastPrinted>
  <dcterms:created xsi:type="dcterms:W3CDTF">2021-09-23T07:47:42Z</dcterms:created>
  <dcterms:modified xsi:type="dcterms:W3CDTF">2021-12-15T14:28:13Z</dcterms:modified>
  <cp:category/>
</cp:coreProperties>
</file>