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37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8" roundtripDataSignature="AMtx7mgD2jYDUyHOUwOSI2LtL99L6ExF4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37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2 рядка 2 стовпця тексту" type="twoObj">
  <p:cSld name="TWO_OBJECTS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/>
          <p:nvPr>
            <p:ph type="title"/>
          </p:nvPr>
        </p:nvSpPr>
        <p:spPr>
          <a:xfrm>
            <a:off x="1015304" y="365125"/>
            <a:ext cx="10228958" cy="9455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4"/>
          <p:cNvSpPr txBox="1"/>
          <p:nvPr>
            <p:ph idx="1" type="body"/>
          </p:nvPr>
        </p:nvSpPr>
        <p:spPr>
          <a:xfrm>
            <a:off x="1015304" y="1615440"/>
            <a:ext cx="4907976" cy="44500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2" type="body"/>
          </p:nvPr>
        </p:nvSpPr>
        <p:spPr>
          <a:xfrm>
            <a:off x="6268722" y="1615440"/>
            <a:ext cx="4975540" cy="44500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2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Заголовок 2 рядки">
  <p:cSld name="2_Заголовок 2 рядки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1015303" y="365125"/>
            <a:ext cx="10228959" cy="488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/>
          <p:nvPr>
            <p:ph idx="2" type="pic"/>
          </p:nvPr>
        </p:nvSpPr>
        <p:spPr>
          <a:xfrm>
            <a:off x="1026160" y="1262379"/>
            <a:ext cx="10228959" cy="5046346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2 рядка">
  <p:cSld name="Заголовок 2 рядка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title"/>
          </p:nvPr>
        </p:nvSpPr>
        <p:spPr>
          <a:xfrm>
            <a:off x="1019174" y="365125"/>
            <a:ext cx="9801305" cy="11781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55" name="Google Shape;55;p14"/>
          <p:cNvGrpSpPr/>
          <p:nvPr/>
        </p:nvGrpSpPr>
        <p:grpSpPr>
          <a:xfrm>
            <a:off x="10820480" y="-10072"/>
            <a:ext cx="1383331" cy="6873439"/>
            <a:chOff x="10399699" y="-193640"/>
            <a:chExt cx="1356744" cy="7343124"/>
          </a:xfrm>
        </p:grpSpPr>
        <p:sp>
          <p:nvSpPr>
            <p:cNvPr id="56" name="Google Shape;56;p14"/>
            <p:cNvSpPr/>
            <p:nvPr/>
          </p:nvSpPr>
          <p:spPr>
            <a:xfrm>
              <a:off x="10951029" y="-182880"/>
              <a:ext cx="212912" cy="1258645"/>
            </a:xfrm>
            <a:prstGeom prst="rect">
              <a:avLst/>
            </a:prstGeom>
            <a:solidFill>
              <a:srgbClr val="E6AF1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14"/>
            <p:cNvSpPr/>
            <p:nvPr/>
          </p:nvSpPr>
          <p:spPr>
            <a:xfrm>
              <a:off x="10951029" y="1696720"/>
              <a:ext cx="212912" cy="2105660"/>
            </a:xfrm>
            <a:prstGeom prst="rect">
              <a:avLst/>
            </a:prstGeom>
            <a:solidFill>
              <a:srgbClr val="E6AF1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4"/>
            <p:cNvSpPr/>
            <p:nvPr/>
          </p:nvSpPr>
          <p:spPr>
            <a:xfrm>
              <a:off x="10951029" y="4446270"/>
              <a:ext cx="212912" cy="2586990"/>
            </a:xfrm>
            <a:prstGeom prst="rect">
              <a:avLst/>
            </a:prstGeom>
            <a:solidFill>
              <a:srgbClr val="E6AF1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4"/>
            <p:cNvSpPr/>
            <p:nvPr/>
          </p:nvSpPr>
          <p:spPr>
            <a:xfrm>
              <a:off x="10399699" y="6730384"/>
              <a:ext cx="212912" cy="419100"/>
            </a:xfrm>
            <a:prstGeom prst="rect">
              <a:avLst/>
            </a:prstGeom>
            <a:solidFill>
              <a:srgbClr val="E6AF1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4"/>
            <p:cNvSpPr/>
            <p:nvPr/>
          </p:nvSpPr>
          <p:spPr>
            <a:xfrm>
              <a:off x="10399699" y="835660"/>
              <a:ext cx="212912" cy="2411730"/>
            </a:xfrm>
            <a:prstGeom prst="rect">
              <a:avLst/>
            </a:prstGeom>
            <a:solidFill>
              <a:srgbClr val="E6AF1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4"/>
            <p:cNvSpPr/>
            <p:nvPr/>
          </p:nvSpPr>
          <p:spPr>
            <a:xfrm>
              <a:off x="11543531" y="-193640"/>
              <a:ext cx="212912" cy="708660"/>
            </a:xfrm>
            <a:prstGeom prst="rect">
              <a:avLst/>
            </a:prstGeom>
            <a:solidFill>
              <a:srgbClr val="E6AF1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4"/>
            <p:cNvSpPr/>
            <p:nvPr/>
          </p:nvSpPr>
          <p:spPr>
            <a:xfrm>
              <a:off x="11547185" y="1141730"/>
              <a:ext cx="197672" cy="4512310"/>
            </a:xfrm>
            <a:prstGeom prst="rect">
              <a:avLst/>
            </a:prstGeom>
            <a:solidFill>
              <a:srgbClr val="E6AF1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14"/>
            <p:cNvSpPr/>
            <p:nvPr/>
          </p:nvSpPr>
          <p:spPr>
            <a:xfrm>
              <a:off x="11547187" y="6256019"/>
              <a:ext cx="197672" cy="887731"/>
            </a:xfrm>
            <a:prstGeom prst="rect">
              <a:avLst/>
            </a:prstGeom>
            <a:solidFill>
              <a:srgbClr val="E6AF1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4"/>
            <p:cNvSpPr/>
            <p:nvPr/>
          </p:nvSpPr>
          <p:spPr>
            <a:xfrm>
              <a:off x="10399699" y="3802380"/>
              <a:ext cx="212912" cy="2453640"/>
            </a:xfrm>
            <a:prstGeom prst="rect">
              <a:avLst/>
            </a:prstGeom>
            <a:solidFill>
              <a:srgbClr val="E6AF1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1 рядок_">
  <p:cSld name="Заголовок 1 рядок_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1015304" y="365125"/>
            <a:ext cx="10228959" cy="588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67" name="Google Shape;67;p15"/>
          <p:cNvGrpSpPr/>
          <p:nvPr/>
        </p:nvGrpSpPr>
        <p:grpSpPr>
          <a:xfrm>
            <a:off x="10820480" y="-10072"/>
            <a:ext cx="1383331" cy="6873439"/>
            <a:chOff x="10399699" y="-193640"/>
            <a:chExt cx="1356744" cy="7343124"/>
          </a:xfrm>
        </p:grpSpPr>
        <p:sp>
          <p:nvSpPr>
            <p:cNvPr id="68" name="Google Shape;68;p15"/>
            <p:cNvSpPr/>
            <p:nvPr/>
          </p:nvSpPr>
          <p:spPr>
            <a:xfrm>
              <a:off x="10951029" y="-182880"/>
              <a:ext cx="212912" cy="125864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15"/>
            <p:cNvSpPr/>
            <p:nvPr/>
          </p:nvSpPr>
          <p:spPr>
            <a:xfrm>
              <a:off x="10951029" y="1696720"/>
              <a:ext cx="212912" cy="210566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10951029" y="4446270"/>
              <a:ext cx="212912" cy="258699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5"/>
            <p:cNvSpPr/>
            <p:nvPr/>
          </p:nvSpPr>
          <p:spPr>
            <a:xfrm>
              <a:off x="10399699" y="6730384"/>
              <a:ext cx="212912" cy="419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5"/>
            <p:cNvSpPr/>
            <p:nvPr/>
          </p:nvSpPr>
          <p:spPr>
            <a:xfrm>
              <a:off x="10399699" y="835660"/>
              <a:ext cx="212912" cy="241173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11543531" y="-193640"/>
              <a:ext cx="212912" cy="70866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11547185" y="1141730"/>
              <a:ext cx="197672" cy="451231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5"/>
            <p:cNvSpPr/>
            <p:nvPr/>
          </p:nvSpPr>
          <p:spPr>
            <a:xfrm>
              <a:off x="11547187" y="6256019"/>
              <a:ext cx="197672" cy="887731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5"/>
            <p:cNvSpPr/>
            <p:nvPr/>
          </p:nvSpPr>
          <p:spPr>
            <a:xfrm>
              <a:off x="10399699" y="3802380"/>
              <a:ext cx="212912" cy="245364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1 рядок_">
  <p:cSld name="1_Заголовок 1 рядок_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1015304" y="365125"/>
            <a:ext cx="10228959" cy="588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79" name="Google Shape;79;p16"/>
          <p:cNvGrpSpPr/>
          <p:nvPr/>
        </p:nvGrpSpPr>
        <p:grpSpPr>
          <a:xfrm>
            <a:off x="10820480" y="-10072"/>
            <a:ext cx="1383331" cy="6873439"/>
            <a:chOff x="10399699" y="-193640"/>
            <a:chExt cx="1356744" cy="7343124"/>
          </a:xfrm>
        </p:grpSpPr>
        <p:sp>
          <p:nvSpPr>
            <p:cNvPr id="80" name="Google Shape;80;p16"/>
            <p:cNvSpPr/>
            <p:nvPr/>
          </p:nvSpPr>
          <p:spPr>
            <a:xfrm>
              <a:off x="10951029" y="-182880"/>
              <a:ext cx="212912" cy="1258645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6"/>
            <p:cNvSpPr/>
            <p:nvPr/>
          </p:nvSpPr>
          <p:spPr>
            <a:xfrm>
              <a:off x="10951029" y="1696720"/>
              <a:ext cx="212912" cy="210566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6"/>
            <p:cNvSpPr/>
            <p:nvPr/>
          </p:nvSpPr>
          <p:spPr>
            <a:xfrm>
              <a:off x="10951029" y="4446270"/>
              <a:ext cx="212912" cy="258699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6"/>
            <p:cNvSpPr/>
            <p:nvPr/>
          </p:nvSpPr>
          <p:spPr>
            <a:xfrm>
              <a:off x="10399699" y="6730384"/>
              <a:ext cx="212912" cy="4191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6"/>
            <p:cNvSpPr/>
            <p:nvPr/>
          </p:nvSpPr>
          <p:spPr>
            <a:xfrm>
              <a:off x="10399699" y="835660"/>
              <a:ext cx="212912" cy="241173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6"/>
            <p:cNvSpPr/>
            <p:nvPr/>
          </p:nvSpPr>
          <p:spPr>
            <a:xfrm>
              <a:off x="11543531" y="-193640"/>
              <a:ext cx="212912" cy="70866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6"/>
            <p:cNvSpPr/>
            <p:nvPr/>
          </p:nvSpPr>
          <p:spPr>
            <a:xfrm>
              <a:off x="11547185" y="1141730"/>
              <a:ext cx="197672" cy="451231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6"/>
            <p:cNvSpPr/>
            <p:nvPr/>
          </p:nvSpPr>
          <p:spPr>
            <a:xfrm>
              <a:off x="11547187" y="6256019"/>
              <a:ext cx="197672" cy="88773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6"/>
            <p:cNvSpPr/>
            <p:nvPr/>
          </p:nvSpPr>
          <p:spPr>
            <a:xfrm>
              <a:off x="10399699" y="3802380"/>
              <a:ext cx="212912" cy="245364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стовбець тексту та фото" type="picTx">
  <p:cSld name="PICTURE_WITH_CAPTION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1026160" y="368300"/>
            <a:ext cx="3860799" cy="1587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7"/>
          <p:cNvSpPr/>
          <p:nvPr>
            <p:ph idx="2" type="pic"/>
          </p:nvPr>
        </p:nvSpPr>
        <p:spPr>
          <a:xfrm>
            <a:off x="5384799" y="368299"/>
            <a:ext cx="5859463" cy="5778501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1026160" y="2326510"/>
            <a:ext cx="3860799" cy="3820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 sz="16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стовбець тексту та графіка жовта">
  <p:cSld name="1 стовбець тексту та графіка жовта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1019175" y="371157"/>
            <a:ext cx="6611037" cy="7705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95" name="Google Shape;95;p18"/>
          <p:cNvGrpSpPr/>
          <p:nvPr/>
        </p:nvGrpSpPr>
        <p:grpSpPr>
          <a:xfrm>
            <a:off x="8239760" y="-3"/>
            <a:ext cx="3616857" cy="6858003"/>
            <a:chOff x="8197515" y="8112"/>
            <a:chExt cx="3547342" cy="7162308"/>
          </a:xfrm>
        </p:grpSpPr>
        <p:sp>
          <p:nvSpPr>
            <p:cNvPr id="96" name="Google Shape;96;p18"/>
            <p:cNvSpPr/>
            <p:nvPr/>
          </p:nvSpPr>
          <p:spPr>
            <a:xfrm>
              <a:off x="10951029" y="8114"/>
              <a:ext cx="212912" cy="106765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8"/>
            <p:cNvSpPr/>
            <p:nvPr/>
          </p:nvSpPr>
          <p:spPr>
            <a:xfrm>
              <a:off x="10951029" y="1696720"/>
              <a:ext cx="212912" cy="210566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8"/>
            <p:cNvSpPr/>
            <p:nvPr/>
          </p:nvSpPr>
          <p:spPr>
            <a:xfrm>
              <a:off x="10951029" y="4446270"/>
              <a:ext cx="212912" cy="258699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8"/>
            <p:cNvSpPr/>
            <p:nvPr/>
          </p:nvSpPr>
          <p:spPr>
            <a:xfrm>
              <a:off x="10399699" y="8114"/>
              <a:ext cx="212912" cy="22810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8"/>
            <p:cNvSpPr/>
            <p:nvPr/>
          </p:nvSpPr>
          <p:spPr>
            <a:xfrm>
              <a:off x="10399699" y="835660"/>
              <a:ext cx="212912" cy="241173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8"/>
            <p:cNvSpPr/>
            <p:nvPr/>
          </p:nvSpPr>
          <p:spPr>
            <a:xfrm>
              <a:off x="9863609" y="8113"/>
              <a:ext cx="212912" cy="702514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8"/>
            <p:cNvSpPr/>
            <p:nvPr/>
          </p:nvSpPr>
          <p:spPr>
            <a:xfrm>
              <a:off x="9312279" y="3802380"/>
              <a:ext cx="212912" cy="24536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8"/>
            <p:cNvSpPr/>
            <p:nvPr/>
          </p:nvSpPr>
          <p:spPr>
            <a:xfrm>
              <a:off x="9312279" y="793750"/>
              <a:ext cx="212912" cy="24536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8"/>
            <p:cNvSpPr/>
            <p:nvPr/>
          </p:nvSpPr>
          <p:spPr>
            <a:xfrm>
              <a:off x="9312279" y="8112"/>
              <a:ext cx="212912" cy="2281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8"/>
            <p:cNvSpPr/>
            <p:nvPr/>
          </p:nvSpPr>
          <p:spPr>
            <a:xfrm>
              <a:off x="8760949" y="8112"/>
              <a:ext cx="212912" cy="10676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8"/>
            <p:cNvSpPr/>
            <p:nvPr/>
          </p:nvSpPr>
          <p:spPr>
            <a:xfrm>
              <a:off x="8760949" y="1696720"/>
              <a:ext cx="212912" cy="210566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8"/>
            <p:cNvSpPr/>
            <p:nvPr/>
          </p:nvSpPr>
          <p:spPr>
            <a:xfrm>
              <a:off x="8760949" y="4446270"/>
              <a:ext cx="212912" cy="258699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8"/>
            <p:cNvSpPr/>
            <p:nvPr/>
          </p:nvSpPr>
          <p:spPr>
            <a:xfrm>
              <a:off x="11519841" y="8114"/>
              <a:ext cx="212912" cy="51766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8"/>
            <p:cNvSpPr/>
            <p:nvPr/>
          </p:nvSpPr>
          <p:spPr>
            <a:xfrm>
              <a:off x="11547185" y="1141730"/>
              <a:ext cx="197672" cy="45123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8"/>
            <p:cNvSpPr/>
            <p:nvPr/>
          </p:nvSpPr>
          <p:spPr>
            <a:xfrm>
              <a:off x="11535081" y="6256020"/>
              <a:ext cx="197672" cy="9144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8"/>
            <p:cNvSpPr/>
            <p:nvPr/>
          </p:nvSpPr>
          <p:spPr>
            <a:xfrm>
              <a:off x="8197515" y="8115"/>
              <a:ext cx="212912" cy="51766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8"/>
            <p:cNvSpPr/>
            <p:nvPr/>
          </p:nvSpPr>
          <p:spPr>
            <a:xfrm>
              <a:off x="8224859" y="1141730"/>
              <a:ext cx="197672" cy="45123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8"/>
            <p:cNvSpPr/>
            <p:nvPr/>
          </p:nvSpPr>
          <p:spPr>
            <a:xfrm>
              <a:off x="8212755" y="6256020"/>
              <a:ext cx="197672" cy="9144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8"/>
            <p:cNvSpPr/>
            <p:nvPr/>
          </p:nvSpPr>
          <p:spPr>
            <a:xfrm>
              <a:off x="10399699" y="3802380"/>
              <a:ext cx="212912" cy="24536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" name="Google Shape;115;p18"/>
          <p:cNvSpPr txBox="1"/>
          <p:nvPr>
            <p:ph idx="1" type="body"/>
          </p:nvPr>
        </p:nvSpPr>
        <p:spPr>
          <a:xfrm>
            <a:off x="1031715" y="1463040"/>
            <a:ext cx="6598497" cy="45194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2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>
                <a:solidFill>
                  <a:schemeClr val="accent3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  <a:defRPr>
                <a:solidFill>
                  <a:schemeClr val="accent3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accent3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accent3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1 стовбець тексту та графіка жовта">
  <p:cSld name="1_1 стовбець тексту та графіка жовта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/>
          <p:nvPr>
            <p:ph type="title"/>
          </p:nvPr>
        </p:nvSpPr>
        <p:spPr>
          <a:xfrm>
            <a:off x="1019175" y="371157"/>
            <a:ext cx="6611037" cy="7705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18" name="Google Shape;118;p19"/>
          <p:cNvGrpSpPr/>
          <p:nvPr/>
        </p:nvGrpSpPr>
        <p:grpSpPr>
          <a:xfrm>
            <a:off x="8239760" y="-3"/>
            <a:ext cx="3616857" cy="6858003"/>
            <a:chOff x="8197515" y="8112"/>
            <a:chExt cx="3547342" cy="7162308"/>
          </a:xfrm>
        </p:grpSpPr>
        <p:sp>
          <p:nvSpPr>
            <p:cNvPr id="119" name="Google Shape;119;p19"/>
            <p:cNvSpPr/>
            <p:nvPr/>
          </p:nvSpPr>
          <p:spPr>
            <a:xfrm>
              <a:off x="10951029" y="8114"/>
              <a:ext cx="212912" cy="106765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9"/>
            <p:cNvSpPr/>
            <p:nvPr/>
          </p:nvSpPr>
          <p:spPr>
            <a:xfrm>
              <a:off x="10951029" y="1696720"/>
              <a:ext cx="212912" cy="210566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9"/>
            <p:cNvSpPr/>
            <p:nvPr/>
          </p:nvSpPr>
          <p:spPr>
            <a:xfrm>
              <a:off x="10951029" y="4446270"/>
              <a:ext cx="212912" cy="258699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9"/>
            <p:cNvSpPr/>
            <p:nvPr/>
          </p:nvSpPr>
          <p:spPr>
            <a:xfrm>
              <a:off x="10399699" y="8114"/>
              <a:ext cx="212912" cy="228107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9"/>
            <p:cNvSpPr/>
            <p:nvPr/>
          </p:nvSpPr>
          <p:spPr>
            <a:xfrm>
              <a:off x="10399699" y="835660"/>
              <a:ext cx="212912" cy="241173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9"/>
            <p:cNvSpPr/>
            <p:nvPr/>
          </p:nvSpPr>
          <p:spPr>
            <a:xfrm>
              <a:off x="9863609" y="8113"/>
              <a:ext cx="212912" cy="7025147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9"/>
            <p:cNvSpPr/>
            <p:nvPr/>
          </p:nvSpPr>
          <p:spPr>
            <a:xfrm>
              <a:off x="9312279" y="3802380"/>
              <a:ext cx="212912" cy="245364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9"/>
            <p:cNvSpPr/>
            <p:nvPr/>
          </p:nvSpPr>
          <p:spPr>
            <a:xfrm>
              <a:off x="9312279" y="793750"/>
              <a:ext cx="212912" cy="245364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9"/>
            <p:cNvSpPr/>
            <p:nvPr/>
          </p:nvSpPr>
          <p:spPr>
            <a:xfrm>
              <a:off x="9312279" y="8112"/>
              <a:ext cx="212912" cy="228109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9"/>
            <p:cNvSpPr/>
            <p:nvPr/>
          </p:nvSpPr>
          <p:spPr>
            <a:xfrm>
              <a:off x="8760949" y="8112"/>
              <a:ext cx="212912" cy="1067653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9"/>
            <p:cNvSpPr/>
            <p:nvPr/>
          </p:nvSpPr>
          <p:spPr>
            <a:xfrm>
              <a:off x="8760949" y="1696720"/>
              <a:ext cx="212912" cy="210566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9"/>
            <p:cNvSpPr/>
            <p:nvPr/>
          </p:nvSpPr>
          <p:spPr>
            <a:xfrm>
              <a:off x="8760949" y="4446270"/>
              <a:ext cx="212912" cy="258699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9"/>
            <p:cNvSpPr/>
            <p:nvPr/>
          </p:nvSpPr>
          <p:spPr>
            <a:xfrm>
              <a:off x="11519841" y="8114"/>
              <a:ext cx="212912" cy="517667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9"/>
            <p:cNvSpPr/>
            <p:nvPr/>
          </p:nvSpPr>
          <p:spPr>
            <a:xfrm>
              <a:off x="11547185" y="1141730"/>
              <a:ext cx="197672" cy="451231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9"/>
            <p:cNvSpPr/>
            <p:nvPr/>
          </p:nvSpPr>
          <p:spPr>
            <a:xfrm>
              <a:off x="11535081" y="6256020"/>
              <a:ext cx="197672" cy="9144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9"/>
            <p:cNvSpPr/>
            <p:nvPr/>
          </p:nvSpPr>
          <p:spPr>
            <a:xfrm>
              <a:off x="8197515" y="8115"/>
              <a:ext cx="212912" cy="517666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9"/>
            <p:cNvSpPr/>
            <p:nvPr/>
          </p:nvSpPr>
          <p:spPr>
            <a:xfrm>
              <a:off x="8224859" y="1141730"/>
              <a:ext cx="197672" cy="451231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9"/>
            <p:cNvSpPr/>
            <p:nvPr/>
          </p:nvSpPr>
          <p:spPr>
            <a:xfrm>
              <a:off x="8212755" y="6256020"/>
              <a:ext cx="197672" cy="9144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9"/>
            <p:cNvSpPr/>
            <p:nvPr/>
          </p:nvSpPr>
          <p:spPr>
            <a:xfrm>
              <a:off x="10399699" y="3802380"/>
              <a:ext cx="212912" cy="245364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8" name="Google Shape;138;p19"/>
          <p:cNvSpPr txBox="1"/>
          <p:nvPr>
            <p:ph idx="1" type="body"/>
          </p:nvPr>
        </p:nvSpPr>
        <p:spPr>
          <a:xfrm>
            <a:off x="1031715" y="1463040"/>
            <a:ext cx="6598497" cy="45194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2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>
                <a:solidFill>
                  <a:schemeClr val="accent3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  <a:defRPr>
                <a:solidFill>
                  <a:schemeClr val="accent3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accent3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accent3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стовбець тексту та графіка синя">
  <p:cSld name="1 стовбець тексту та графіка синя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p20"/>
          <p:cNvGrpSpPr/>
          <p:nvPr/>
        </p:nvGrpSpPr>
        <p:grpSpPr>
          <a:xfrm>
            <a:off x="8239760" y="-3"/>
            <a:ext cx="3616857" cy="6858003"/>
            <a:chOff x="8197515" y="8112"/>
            <a:chExt cx="3547342" cy="7162308"/>
          </a:xfrm>
        </p:grpSpPr>
        <p:sp>
          <p:nvSpPr>
            <p:cNvPr id="141" name="Google Shape;141;p20"/>
            <p:cNvSpPr/>
            <p:nvPr/>
          </p:nvSpPr>
          <p:spPr>
            <a:xfrm>
              <a:off x="10951029" y="8114"/>
              <a:ext cx="212912" cy="1067651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0"/>
            <p:cNvSpPr/>
            <p:nvPr/>
          </p:nvSpPr>
          <p:spPr>
            <a:xfrm>
              <a:off x="10951029" y="1696720"/>
              <a:ext cx="212912" cy="210566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0"/>
            <p:cNvSpPr/>
            <p:nvPr/>
          </p:nvSpPr>
          <p:spPr>
            <a:xfrm>
              <a:off x="10951029" y="4446270"/>
              <a:ext cx="212912" cy="258699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0"/>
            <p:cNvSpPr/>
            <p:nvPr/>
          </p:nvSpPr>
          <p:spPr>
            <a:xfrm>
              <a:off x="10399699" y="8114"/>
              <a:ext cx="212912" cy="22810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0"/>
            <p:cNvSpPr/>
            <p:nvPr/>
          </p:nvSpPr>
          <p:spPr>
            <a:xfrm>
              <a:off x="10399699" y="835660"/>
              <a:ext cx="212912" cy="241173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0"/>
            <p:cNvSpPr/>
            <p:nvPr/>
          </p:nvSpPr>
          <p:spPr>
            <a:xfrm>
              <a:off x="9863609" y="8113"/>
              <a:ext cx="212912" cy="702514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0"/>
            <p:cNvSpPr/>
            <p:nvPr/>
          </p:nvSpPr>
          <p:spPr>
            <a:xfrm>
              <a:off x="9312279" y="3802380"/>
              <a:ext cx="212912" cy="245364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0"/>
            <p:cNvSpPr/>
            <p:nvPr/>
          </p:nvSpPr>
          <p:spPr>
            <a:xfrm>
              <a:off x="9312279" y="793750"/>
              <a:ext cx="212912" cy="245364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0"/>
            <p:cNvSpPr/>
            <p:nvPr/>
          </p:nvSpPr>
          <p:spPr>
            <a:xfrm>
              <a:off x="9312279" y="8112"/>
              <a:ext cx="212912" cy="22810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0"/>
            <p:cNvSpPr/>
            <p:nvPr/>
          </p:nvSpPr>
          <p:spPr>
            <a:xfrm>
              <a:off x="8760949" y="8112"/>
              <a:ext cx="212912" cy="1067653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0"/>
            <p:cNvSpPr/>
            <p:nvPr/>
          </p:nvSpPr>
          <p:spPr>
            <a:xfrm>
              <a:off x="8760949" y="1696720"/>
              <a:ext cx="212912" cy="210566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0"/>
            <p:cNvSpPr/>
            <p:nvPr/>
          </p:nvSpPr>
          <p:spPr>
            <a:xfrm>
              <a:off x="8760949" y="4446270"/>
              <a:ext cx="212912" cy="258699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0"/>
            <p:cNvSpPr/>
            <p:nvPr/>
          </p:nvSpPr>
          <p:spPr>
            <a:xfrm>
              <a:off x="11519841" y="8114"/>
              <a:ext cx="212912" cy="51766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0"/>
            <p:cNvSpPr/>
            <p:nvPr/>
          </p:nvSpPr>
          <p:spPr>
            <a:xfrm>
              <a:off x="11547185" y="1141730"/>
              <a:ext cx="197672" cy="451231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0"/>
            <p:cNvSpPr/>
            <p:nvPr/>
          </p:nvSpPr>
          <p:spPr>
            <a:xfrm>
              <a:off x="11535081" y="6256020"/>
              <a:ext cx="197672" cy="9144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0"/>
            <p:cNvSpPr/>
            <p:nvPr/>
          </p:nvSpPr>
          <p:spPr>
            <a:xfrm>
              <a:off x="8197515" y="8115"/>
              <a:ext cx="212912" cy="517666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0"/>
            <p:cNvSpPr/>
            <p:nvPr/>
          </p:nvSpPr>
          <p:spPr>
            <a:xfrm>
              <a:off x="8224859" y="1141730"/>
              <a:ext cx="197672" cy="451231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0"/>
            <p:cNvSpPr/>
            <p:nvPr/>
          </p:nvSpPr>
          <p:spPr>
            <a:xfrm>
              <a:off x="8212755" y="6256020"/>
              <a:ext cx="197672" cy="9144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0"/>
            <p:cNvSpPr/>
            <p:nvPr/>
          </p:nvSpPr>
          <p:spPr>
            <a:xfrm>
              <a:off x="10399699" y="3802380"/>
              <a:ext cx="212912" cy="245364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0" name="Google Shape;160;p20"/>
          <p:cNvSpPr txBox="1"/>
          <p:nvPr>
            <p:ph type="title"/>
          </p:nvPr>
        </p:nvSpPr>
        <p:spPr>
          <a:xfrm>
            <a:off x="1019175" y="371157"/>
            <a:ext cx="6611037" cy="7705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20"/>
          <p:cNvSpPr txBox="1"/>
          <p:nvPr>
            <p:ph idx="1" type="body"/>
          </p:nvPr>
        </p:nvSpPr>
        <p:spPr>
          <a:xfrm>
            <a:off x="1031715" y="1434529"/>
            <a:ext cx="6598497" cy="48741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2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>
                <a:solidFill>
                  <a:schemeClr val="accent3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  <a:defRPr>
                <a:solidFill>
                  <a:schemeClr val="accent3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accent3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accent3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кладинка">
  <p:cSld name="Обкладинка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5"/>
          <p:cNvPicPr preferRelativeResize="0"/>
          <p:nvPr/>
        </p:nvPicPr>
        <p:blipFill rotWithShape="1">
          <a:blip r:embed="rId2">
            <a:alphaModFix/>
          </a:blip>
          <a:srcRect b="4953" l="0" r="14893" t="23239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9175" y="368300"/>
            <a:ext cx="3000375" cy="101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5"/>
          <p:cNvSpPr txBox="1"/>
          <p:nvPr>
            <p:ph type="ctrTitle"/>
          </p:nvPr>
        </p:nvSpPr>
        <p:spPr>
          <a:xfrm>
            <a:off x="1019176" y="2839757"/>
            <a:ext cx="6387782" cy="256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ий слайд_жовтий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6"/>
          <p:cNvSpPr txBox="1"/>
          <p:nvPr>
            <p:ph type="ctrTitle"/>
          </p:nvPr>
        </p:nvSpPr>
        <p:spPr>
          <a:xfrm>
            <a:off x="1046480" y="1490346"/>
            <a:ext cx="7934960" cy="256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6"/>
          <p:cNvSpPr txBox="1"/>
          <p:nvPr>
            <p:ph idx="1" type="subTitle"/>
          </p:nvPr>
        </p:nvSpPr>
        <p:spPr>
          <a:xfrm>
            <a:off x="1046480" y="4640422"/>
            <a:ext cx="6522720" cy="350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ий слайд">
  <p:cSld name="Титульний слайд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7"/>
          <p:cNvSpPr txBox="1"/>
          <p:nvPr>
            <p:ph type="ctrTitle"/>
          </p:nvPr>
        </p:nvSpPr>
        <p:spPr>
          <a:xfrm>
            <a:off x="1026160" y="1564641"/>
            <a:ext cx="7934960" cy="256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7"/>
          <p:cNvSpPr txBox="1"/>
          <p:nvPr>
            <p:ph idx="1" type="subTitle"/>
          </p:nvPr>
        </p:nvSpPr>
        <p:spPr>
          <a:xfrm>
            <a:off x="1026160" y="6042502"/>
            <a:ext cx="6522720" cy="350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cxnSp>
        <p:nvCxnSpPr>
          <p:cNvPr id="30" name="Google Shape;30;p7"/>
          <p:cNvCxnSpPr/>
          <p:nvPr/>
        </p:nvCxnSpPr>
        <p:spPr>
          <a:xfrm rot="10800000">
            <a:off x="0" y="6261363"/>
            <a:ext cx="542635" cy="0"/>
          </a:xfrm>
          <a:prstGeom prst="straightConnector1">
            <a:avLst/>
          </a:prstGeom>
          <a:noFill/>
          <a:ln cap="flat" cmpd="sng" w="38100">
            <a:solidFill>
              <a:srgbClr val="E6AF1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1" name="Google Shape;31;p7"/>
          <p:cNvSpPr/>
          <p:nvPr/>
        </p:nvSpPr>
        <p:spPr>
          <a:xfrm>
            <a:off x="472669" y="6094000"/>
            <a:ext cx="298704" cy="298704"/>
          </a:xfrm>
          <a:prstGeom prst="ellipse">
            <a:avLst/>
          </a:prstGeom>
          <a:solidFill>
            <a:srgbClr val="E6AF1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1 стр">
  <p:cSld name="Заголовок 1 стр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idx="1" type="body"/>
          </p:nvPr>
        </p:nvSpPr>
        <p:spPr>
          <a:xfrm>
            <a:off x="4734560" y="1320166"/>
            <a:ext cx="6509702" cy="4704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8"/>
          <p:cNvSpPr txBox="1"/>
          <p:nvPr>
            <p:ph type="title"/>
          </p:nvPr>
        </p:nvSpPr>
        <p:spPr>
          <a:xfrm>
            <a:off x="1019175" y="368300"/>
            <a:ext cx="10225087" cy="465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8"/>
          <p:cNvSpPr/>
          <p:nvPr>
            <p:ph idx="2" type="pic"/>
          </p:nvPr>
        </p:nvSpPr>
        <p:spPr>
          <a:xfrm>
            <a:off x="1019175" y="1320166"/>
            <a:ext cx="3552825" cy="470535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2 рядка, текст та діаграма">
  <p:cSld name="1_Заголовок 2 рядка, текст та діаграма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/>
          <p:nvPr>
            <p:ph type="title"/>
          </p:nvPr>
        </p:nvSpPr>
        <p:spPr>
          <a:xfrm>
            <a:off x="1015304" y="365125"/>
            <a:ext cx="10228958" cy="9455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9"/>
          <p:cNvSpPr txBox="1"/>
          <p:nvPr>
            <p:ph idx="1" type="body"/>
          </p:nvPr>
        </p:nvSpPr>
        <p:spPr>
          <a:xfrm>
            <a:off x="1015304" y="1615441"/>
            <a:ext cx="4925000" cy="40233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9"/>
          <p:cNvSpPr/>
          <p:nvPr>
            <p:ph idx="2" type="chart"/>
          </p:nvPr>
        </p:nvSpPr>
        <p:spPr>
          <a:xfrm>
            <a:off x="6319263" y="1615441"/>
            <a:ext cx="4925000" cy="402336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1 рядок 2 стовпця тексту">
  <p:cSld name="Заголовок 1 рядок 2 стовпця тексту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/>
          <p:nvPr>
            <p:ph type="title"/>
          </p:nvPr>
        </p:nvSpPr>
        <p:spPr>
          <a:xfrm>
            <a:off x="1015304" y="375285"/>
            <a:ext cx="10228959" cy="5289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015304" y="1192799"/>
            <a:ext cx="4904104" cy="629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b="0" sz="20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0"/>
          <p:cNvSpPr txBox="1"/>
          <p:nvPr>
            <p:ph idx="2" type="body"/>
          </p:nvPr>
        </p:nvSpPr>
        <p:spPr>
          <a:xfrm>
            <a:off x="1019176" y="2111337"/>
            <a:ext cx="4904104" cy="38239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3" type="body"/>
          </p:nvPr>
        </p:nvSpPr>
        <p:spPr>
          <a:xfrm>
            <a:off x="6268722" y="2111337"/>
            <a:ext cx="4975540" cy="38239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10"/>
          <p:cNvSpPr txBox="1"/>
          <p:nvPr>
            <p:ph idx="4" type="body"/>
          </p:nvPr>
        </p:nvSpPr>
        <p:spPr>
          <a:xfrm>
            <a:off x="6268721" y="1192801"/>
            <a:ext cx="4975541" cy="629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b="0" sz="20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1 рядок">
  <p:cSld name="Заголовок 1 рядок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type="title"/>
          </p:nvPr>
        </p:nvSpPr>
        <p:spPr>
          <a:xfrm>
            <a:off x="1015303" y="365125"/>
            <a:ext cx="10228959" cy="4375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2 рядки">
  <p:cSld name="1_Заголовок 2 рядки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type="title"/>
          </p:nvPr>
        </p:nvSpPr>
        <p:spPr>
          <a:xfrm>
            <a:off x="1015303" y="365125"/>
            <a:ext cx="10228959" cy="10775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idx="1" type="body"/>
          </p:nvPr>
        </p:nvSpPr>
        <p:spPr>
          <a:xfrm>
            <a:off x="1019175" y="1229361"/>
            <a:ext cx="10225088" cy="50793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3"/>
          <p:cNvSpPr/>
          <p:nvPr/>
        </p:nvSpPr>
        <p:spPr>
          <a:xfrm>
            <a:off x="730575" y="260676"/>
            <a:ext cx="577200" cy="577200"/>
          </a:xfrm>
          <a:prstGeom prst="ellipse">
            <a:avLst/>
          </a:prstGeom>
          <a:solidFill>
            <a:srgbClr val="F8B100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3"/>
          <p:cNvSpPr txBox="1"/>
          <p:nvPr>
            <p:ph type="title"/>
          </p:nvPr>
        </p:nvSpPr>
        <p:spPr>
          <a:xfrm>
            <a:off x="1019175" y="365125"/>
            <a:ext cx="10225088" cy="4727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32">
          <p15:clr>
            <a:srgbClr val="F26B43"/>
          </p15:clr>
        </p15:guide>
        <p15:guide id="2" pos="642">
          <p15:clr>
            <a:srgbClr val="F26B43"/>
          </p15:clr>
        </p15:guide>
        <p15:guide id="3" pos="7083">
          <p15:clr>
            <a:srgbClr val="F26B43"/>
          </p15:clr>
        </p15:guide>
        <p15:guide id="4" orient="horz" pos="397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 txBox="1"/>
          <p:nvPr>
            <p:ph type="title"/>
          </p:nvPr>
        </p:nvSpPr>
        <p:spPr>
          <a:xfrm>
            <a:off x="1015304" y="365125"/>
            <a:ext cx="8154096" cy="9455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b="0" lang="ru-RU">
                <a:latin typeface="Calibri"/>
                <a:ea typeface="Calibri"/>
                <a:cs typeface="Calibri"/>
                <a:sym typeface="Calibri"/>
              </a:rPr>
              <a:t>Вимірювання щотижневого прогресу ключових результатів протягом кварталу</a:t>
            </a:r>
            <a:endParaRPr b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"/>
          <p:cNvSpPr txBox="1"/>
          <p:nvPr/>
        </p:nvSpPr>
        <p:spPr>
          <a:xfrm>
            <a:off x="1015304" y="1508845"/>
            <a:ext cx="383974" cy="3491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77500" lnSpcReduction="20000"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"/>
          <p:cNvSpPr txBox="1"/>
          <p:nvPr/>
        </p:nvSpPr>
        <p:spPr>
          <a:xfrm>
            <a:off x="1015304" y="3944286"/>
            <a:ext cx="383974" cy="3491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77500" lnSpcReduction="20000"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"/>
          <p:cNvSpPr/>
          <p:nvPr/>
        </p:nvSpPr>
        <p:spPr>
          <a:xfrm>
            <a:off x="9817100" y="166927"/>
            <a:ext cx="2374800" cy="14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000" u="none" cap="none" strike="noStrike">
                <a:solidFill>
                  <a:srgbClr val="1D1C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Додаток </a:t>
            </a:r>
            <a:r>
              <a:rPr lang="ru-RU" sz="1000">
                <a:solidFill>
                  <a:srgbClr val="1D1C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br>
              <a:rPr b="0" i="0" lang="ru-RU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ru-RU" sz="1000" u="none" cap="none" strike="noStrike">
                <a:solidFill>
                  <a:srgbClr val="1D1C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 Порядку </a:t>
            </a:r>
            <a:r>
              <a:rPr lang="ru-RU" sz="1000">
                <a:solidFill>
                  <a:srgbClr val="1D1C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управління у Національному агентстві з питань запобігання корупції за методологією Цілей та ключових результатів (Objectives and Key Results (OKR)) для реалізації Місії: «Будуємо доброчесну владу та справедливе суспільство»</a:t>
            </a:r>
            <a:br>
              <a:rPr b="0" i="0" lang="ru-RU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ru-RU" sz="1000" u="none" cap="none" strike="noStrike">
                <a:solidFill>
                  <a:srgbClr val="1D1C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(пункт </a:t>
            </a:r>
            <a:r>
              <a:rPr lang="ru-RU" sz="1000">
                <a:solidFill>
                  <a:srgbClr val="1D1C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ru-RU" sz="1000" u="none" cap="none" strike="noStrike">
                <a:solidFill>
                  <a:srgbClr val="1D1C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розділу ІІІ)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71" name="Google Shape;171;p1"/>
          <p:cNvCxnSpPr/>
          <p:nvPr/>
        </p:nvCxnSpPr>
        <p:spPr>
          <a:xfrm>
            <a:off x="4269307" y="6621151"/>
            <a:ext cx="3422708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72" name="Google Shape;17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7587" y="1310640"/>
            <a:ext cx="8626587" cy="5616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"/>
          <p:cNvPicPr preferRelativeResize="0"/>
          <p:nvPr/>
        </p:nvPicPr>
        <p:blipFill rotWithShape="1">
          <a:blip r:embed="rId3">
            <a:alphaModFix/>
          </a:blip>
          <a:srcRect b="1448" l="715" r="0" t="0"/>
          <a:stretch/>
        </p:blipFill>
        <p:spPr>
          <a:xfrm>
            <a:off x="1208015" y="921253"/>
            <a:ext cx="8689586" cy="5706048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"/>
          <p:cNvSpPr txBox="1"/>
          <p:nvPr>
            <p:ph type="title"/>
          </p:nvPr>
        </p:nvSpPr>
        <p:spPr>
          <a:xfrm>
            <a:off x="1015304" y="327341"/>
            <a:ext cx="7944138" cy="770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lang="ru-RU" sz="2400">
                <a:latin typeface="Calibri"/>
                <a:ea typeface="Calibri"/>
                <a:cs typeface="Calibri"/>
                <a:sym typeface="Calibri"/>
              </a:rPr>
              <a:t>Вимірювання щотижневого прогресу ключових результатів протягом кварталу</a:t>
            </a:r>
            <a:endParaRPr b="0"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"/>
          <p:cNvSpPr txBox="1"/>
          <p:nvPr/>
        </p:nvSpPr>
        <p:spPr>
          <a:xfrm>
            <a:off x="1324222" y="1177788"/>
            <a:ext cx="383974" cy="3491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77500" lnSpcReduction="20000"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"/>
          <p:cNvSpPr txBox="1"/>
          <p:nvPr/>
        </p:nvSpPr>
        <p:spPr>
          <a:xfrm>
            <a:off x="1324222" y="2927079"/>
            <a:ext cx="383974" cy="3491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77500" lnSpcReduction="20000"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"/>
          <p:cNvSpPr txBox="1"/>
          <p:nvPr/>
        </p:nvSpPr>
        <p:spPr>
          <a:xfrm>
            <a:off x="1324222" y="4837424"/>
            <a:ext cx="383974" cy="3491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77500" lnSpcReduction="20000"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3" name="Google Shape;183;p2"/>
          <p:cNvCxnSpPr/>
          <p:nvPr/>
        </p:nvCxnSpPr>
        <p:spPr>
          <a:xfrm>
            <a:off x="3984771" y="6711193"/>
            <a:ext cx="3422708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4" name="Google Shape;184;p2"/>
          <p:cNvSpPr/>
          <p:nvPr/>
        </p:nvSpPr>
        <p:spPr>
          <a:xfrm>
            <a:off x="10125511" y="163094"/>
            <a:ext cx="1870745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Продовження додатка 6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Заголовок 2 стр">
  <a:themeElements>
    <a:clrScheme name="NACP">
      <a:dk1>
        <a:srgbClr val="242F6F"/>
      </a:dk1>
      <a:lt1>
        <a:srgbClr val="FFFFFF"/>
      </a:lt1>
      <a:dk2>
        <a:srgbClr val="242F6F"/>
      </a:dk2>
      <a:lt2>
        <a:srgbClr val="E6AF12"/>
      </a:lt2>
      <a:accent1>
        <a:srgbClr val="242F6F"/>
      </a:accent1>
      <a:accent2>
        <a:srgbClr val="E6AF12"/>
      </a:accent2>
      <a:accent3>
        <a:srgbClr val="000000"/>
      </a:accent3>
      <a:accent4>
        <a:srgbClr val="E6AF12"/>
      </a:accent4>
      <a:accent5>
        <a:srgbClr val="242F6F"/>
      </a:accent5>
      <a:accent6>
        <a:srgbClr val="7F7F7F"/>
      </a:accent6>
      <a:hlink>
        <a:srgbClr val="0563C1"/>
      </a:hlink>
      <a:folHlink>
        <a:srgbClr val="E6AF1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Офіс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2023-07-03T09:33:23Z</dcterms:created>
  <dc:creator>User</dc:creator>
</cp:coreProperties>
</file>