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qE+Hnqs7BXnM4n/jljxmuDtHP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10c041810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10c04181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910c041810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кладинка">
  <p:cSld name="Обкладинка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1"/>
          <p:cNvPicPr preferRelativeResize="0"/>
          <p:nvPr/>
        </p:nvPicPr>
        <p:blipFill rotWithShape="1">
          <a:blip r:embed="rId2">
            <a:alphaModFix/>
          </a:blip>
          <a:srcRect b="4953" l="0" r="14893" t="232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175" y="368300"/>
            <a:ext cx="3000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/>
          <p:nvPr>
            <p:ph type="ctrTitle"/>
          </p:nvPr>
        </p:nvSpPr>
        <p:spPr>
          <a:xfrm>
            <a:off x="1019176" y="2839757"/>
            <a:ext cx="6387782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рядок 2 стовпця тексту">
  <p:cSld name="Заголовок 1 рядок 2 стовпця тексту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/>
          <p:nvPr>
            <p:ph type="title"/>
          </p:nvPr>
        </p:nvSpPr>
        <p:spPr>
          <a:xfrm>
            <a:off x="1015304" y="375285"/>
            <a:ext cx="10228959" cy="5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1015304" y="1192799"/>
            <a:ext cx="4904104" cy="629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30"/>
          <p:cNvSpPr txBox="1"/>
          <p:nvPr>
            <p:ph idx="2" type="body"/>
          </p:nvPr>
        </p:nvSpPr>
        <p:spPr>
          <a:xfrm>
            <a:off x="1019176" y="2111337"/>
            <a:ext cx="4904104" cy="3823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3" type="body"/>
          </p:nvPr>
        </p:nvSpPr>
        <p:spPr>
          <a:xfrm>
            <a:off x="6268722" y="2111337"/>
            <a:ext cx="4975540" cy="3823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4" type="body"/>
          </p:nvPr>
        </p:nvSpPr>
        <p:spPr>
          <a:xfrm>
            <a:off x="6268721" y="1192801"/>
            <a:ext cx="4975541" cy="62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2 рядки">
  <p:cSld name="1_Заголовок 2 рядки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1015303" y="365125"/>
            <a:ext cx="10228959" cy="1077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2 рядки">
  <p:cSld name="2_Заголовок 2 рядки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>
            <a:off x="1015303" y="365125"/>
            <a:ext cx="10228959" cy="488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/>
          <p:nvPr>
            <p:ph idx="2" type="pic"/>
          </p:nvPr>
        </p:nvSpPr>
        <p:spPr>
          <a:xfrm>
            <a:off x="1026160" y="1262379"/>
            <a:ext cx="10228959" cy="504634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1 рядок_">
  <p:cSld name="1_Заголовок 1 рядок_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/>
          <p:nvPr>
            <p:ph type="title"/>
          </p:nvPr>
        </p:nvSpPr>
        <p:spPr>
          <a:xfrm>
            <a:off x="1015304" y="365125"/>
            <a:ext cx="10228959" cy="58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9" name="Google Shape;79;p33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80" name="Google Shape;80;p33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3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3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3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3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3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3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3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3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стовбець тексту та фото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4"/>
          <p:cNvSpPr txBox="1"/>
          <p:nvPr>
            <p:ph type="title"/>
          </p:nvPr>
        </p:nvSpPr>
        <p:spPr>
          <a:xfrm>
            <a:off x="1026160" y="368300"/>
            <a:ext cx="3860799" cy="1587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4"/>
          <p:cNvSpPr/>
          <p:nvPr>
            <p:ph idx="2" type="pic"/>
          </p:nvPr>
        </p:nvSpPr>
        <p:spPr>
          <a:xfrm>
            <a:off x="5384799" y="368299"/>
            <a:ext cx="5859463" cy="57785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2" name="Google Shape;92;p34"/>
          <p:cNvSpPr txBox="1"/>
          <p:nvPr>
            <p:ph idx="1" type="body"/>
          </p:nvPr>
        </p:nvSpPr>
        <p:spPr>
          <a:xfrm>
            <a:off x="1026160" y="2326510"/>
            <a:ext cx="3860799" cy="3820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стовбець тексту та графіка жовта">
  <p:cSld name="1 стовбець тексту та графіка жовта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 txBox="1"/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5" name="Google Shape;95;p35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96" name="Google Shape;96;p35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5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5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5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5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5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5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5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5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5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5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5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5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5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5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5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5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5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5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1031715" y="1463040"/>
            <a:ext cx="6598497" cy="4519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 стовбець тексту та графіка жовта">
  <p:cSld name="1_1 стовбець тексту та графіка жовта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8" name="Google Shape;118;p36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119" name="Google Shape;119;p36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6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6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6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6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6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6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6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6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6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6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6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6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6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6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6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6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6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6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36"/>
          <p:cNvSpPr txBox="1"/>
          <p:nvPr>
            <p:ph idx="1" type="body"/>
          </p:nvPr>
        </p:nvSpPr>
        <p:spPr>
          <a:xfrm>
            <a:off x="1031715" y="1463040"/>
            <a:ext cx="6598497" cy="4519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стовбець тексту та графіка синя">
  <p:cSld name="1 стовбець тексту та графіка синя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37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141" name="Google Shape;141;p37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7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7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7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7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7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7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7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7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7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7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7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7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7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7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7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7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7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7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37"/>
          <p:cNvSpPr txBox="1"/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idx="1" type="body"/>
          </p:nvPr>
        </p:nvSpPr>
        <p:spPr>
          <a:xfrm>
            <a:off x="1031715" y="1434529"/>
            <a:ext cx="6598497" cy="4874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_жовтий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/>
          <p:nvPr>
            <p:ph type="ctrTitle"/>
          </p:nvPr>
        </p:nvSpPr>
        <p:spPr>
          <a:xfrm>
            <a:off x="1046480" y="1490346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046480" y="4640422"/>
            <a:ext cx="6522720" cy="35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рядок">
  <p:cSld name="Заголовок 1 рядок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1015303" y="365125"/>
            <a:ext cx="10228959" cy="437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2 рядка">
  <p:cSld name="Заголовок 2 рядка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>
            <a:off x="1019174" y="365125"/>
            <a:ext cx="9801305" cy="117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" name="Google Shape;26;p24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27" name="Google Shape;27;p24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4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4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4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2 рядка 2 стовпця тексту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1015304" y="365125"/>
            <a:ext cx="10228958" cy="945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1015304" y="1615440"/>
            <a:ext cx="4907976" cy="4450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2" type="body"/>
          </p:nvPr>
        </p:nvSpPr>
        <p:spPr>
          <a:xfrm>
            <a:off x="6268722" y="1615440"/>
            <a:ext cx="4975540" cy="4450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рядок_">
  <p:cSld name="Заголовок 1 рядок_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1015304" y="365125"/>
            <a:ext cx="10228959" cy="58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" name="Google Shape;42;p26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43" name="Google Shape;43;p26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6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6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6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6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6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6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6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6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>
  <p:cSld name="Титульний слайд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 txBox="1"/>
          <p:nvPr>
            <p:ph type="ctrTitle"/>
          </p:nvPr>
        </p:nvSpPr>
        <p:spPr>
          <a:xfrm>
            <a:off x="1026160" y="1564641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" type="subTitle"/>
          </p:nvPr>
        </p:nvSpPr>
        <p:spPr>
          <a:xfrm>
            <a:off x="1026160" y="6042502"/>
            <a:ext cx="6522720" cy="35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56" name="Google Shape;56;p27"/>
          <p:cNvCxnSpPr/>
          <p:nvPr/>
        </p:nvCxnSpPr>
        <p:spPr>
          <a:xfrm rot="10800000">
            <a:off x="0" y="6261363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27"/>
          <p:cNvSpPr/>
          <p:nvPr/>
        </p:nvSpPr>
        <p:spPr>
          <a:xfrm>
            <a:off x="472669" y="6094000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стр">
  <p:cSld name="Заголовок 1 стр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idx="1" type="body"/>
          </p:nvPr>
        </p:nvSpPr>
        <p:spPr>
          <a:xfrm>
            <a:off x="4734560" y="1320166"/>
            <a:ext cx="6509702" cy="470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1019175" y="368300"/>
            <a:ext cx="10225087" cy="46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/>
          <p:nvPr>
            <p:ph idx="2" type="pic"/>
          </p:nvPr>
        </p:nvSpPr>
        <p:spPr>
          <a:xfrm>
            <a:off x="1019175" y="1320166"/>
            <a:ext cx="3552825" cy="4705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2 рядка, текст та діаграма">
  <p:cSld name="1_Заголовок 2 рядка, текст та діаграма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1015304" y="365125"/>
            <a:ext cx="10228958" cy="945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1015304" y="1615441"/>
            <a:ext cx="492500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/>
          <p:nvPr>
            <p:ph idx="2" type="chart"/>
          </p:nvPr>
        </p:nvSpPr>
        <p:spPr>
          <a:xfrm>
            <a:off x="6319263" y="1615441"/>
            <a:ext cx="4925000" cy="40233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idx="1" type="body"/>
          </p:nvPr>
        </p:nvSpPr>
        <p:spPr>
          <a:xfrm>
            <a:off x="1019175" y="1229361"/>
            <a:ext cx="10225088" cy="5079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/>
          <p:nvPr/>
        </p:nvSpPr>
        <p:spPr>
          <a:xfrm>
            <a:off x="730575" y="260676"/>
            <a:ext cx="577200" cy="577200"/>
          </a:xfrm>
          <a:prstGeom prst="ellipse">
            <a:avLst/>
          </a:prstGeom>
          <a:solidFill>
            <a:srgbClr val="F8B1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/>
          <p:nvPr>
            <p:ph type="title"/>
          </p:nvPr>
        </p:nvSpPr>
        <p:spPr>
          <a:xfrm>
            <a:off x="1019175" y="365125"/>
            <a:ext cx="10225088" cy="472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32">
          <p15:clr>
            <a:srgbClr val="F26B43"/>
          </p15:clr>
        </p15:guide>
        <p15:guide id="2" pos="642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10c041810_0_4"/>
          <p:cNvSpPr txBox="1"/>
          <p:nvPr>
            <p:ph type="title"/>
          </p:nvPr>
        </p:nvSpPr>
        <p:spPr>
          <a:xfrm>
            <a:off x="1374575" y="296875"/>
            <a:ext cx="98013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/>
              <a:t>Рівні зрілості системи управління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910c041810_0_4"/>
          <p:cNvSpPr txBox="1"/>
          <p:nvPr/>
        </p:nvSpPr>
        <p:spPr>
          <a:xfrm>
            <a:off x="9002800" y="1324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Додаток 9</a:t>
            </a:r>
            <a:endParaRPr sz="1000">
              <a:solidFill>
                <a:srgbClr val="1D1C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Порядку </a:t>
            </a:r>
            <a:r>
              <a:rPr lang="ru-RU" sz="100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 у Національному агентстві з питань запобігання корупції за методологією Цілей та ключових результатів (Objectives and Key Results (OKR)) для реалізації Місії: «Будуємо доброчесну владу та справедливе суспільство»</a:t>
            </a:r>
            <a:endParaRPr/>
          </a:p>
        </p:txBody>
      </p:sp>
      <p:cxnSp>
        <p:nvCxnSpPr>
          <p:cNvPr id="169" name="Google Shape;169;g2910c041810_0_4"/>
          <p:cNvCxnSpPr/>
          <p:nvPr/>
        </p:nvCxnSpPr>
        <p:spPr>
          <a:xfrm>
            <a:off x="4558425" y="6508025"/>
            <a:ext cx="364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g2910c041810_0_4"/>
          <p:cNvSpPr/>
          <p:nvPr/>
        </p:nvSpPr>
        <p:spPr>
          <a:xfrm>
            <a:off x="5830275" y="1509950"/>
            <a:ext cx="5360700" cy="81300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910c041810_0_4"/>
          <p:cNvSpPr/>
          <p:nvPr/>
        </p:nvSpPr>
        <p:spPr>
          <a:xfrm>
            <a:off x="4994200" y="2413800"/>
            <a:ext cx="6196800" cy="7866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910c041810_0_4"/>
          <p:cNvSpPr/>
          <p:nvPr/>
        </p:nvSpPr>
        <p:spPr>
          <a:xfrm>
            <a:off x="4094600" y="3291625"/>
            <a:ext cx="7096500" cy="7866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910c041810_0_4"/>
          <p:cNvSpPr/>
          <p:nvPr/>
        </p:nvSpPr>
        <p:spPr>
          <a:xfrm>
            <a:off x="3226775" y="4169325"/>
            <a:ext cx="7964100" cy="786600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910c041810_0_4"/>
          <p:cNvSpPr/>
          <p:nvPr/>
        </p:nvSpPr>
        <p:spPr>
          <a:xfrm>
            <a:off x="2369450" y="5047025"/>
            <a:ext cx="8821500" cy="786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910c041810_0_4"/>
          <p:cNvSpPr txBox="1"/>
          <p:nvPr/>
        </p:nvSpPr>
        <p:spPr>
          <a:xfrm>
            <a:off x="2559750" y="4955925"/>
            <a:ext cx="772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5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5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910c041810_0_4"/>
          <p:cNvSpPr txBox="1"/>
          <p:nvPr/>
        </p:nvSpPr>
        <p:spPr>
          <a:xfrm>
            <a:off x="3460475" y="4078225"/>
            <a:ext cx="772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5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5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910c041810_0_4"/>
          <p:cNvSpPr txBox="1"/>
          <p:nvPr/>
        </p:nvSpPr>
        <p:spPr>
          <a:xfrm>
            <a:off x="4309475" y="3200525"/>
            <a:ext cx="772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5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5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910c041810_0_4"/>
          <p:cNvSpPr txBox="1"/>
          <p:nvPr/>
        </p:nvSpPr>
        <p:spPr>
          <a:xfrm>
            <a:off x="5139200" y="2322825"/>
            <a:ext cx="772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5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5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910c041810_0_4"/>
          <p:cNvSpPr txBox="1"/>
          <p:nvPr/>
        </p:nvSpPr>
        <p:spPr>
          <a:xfrm>
            <a:off x="6010325" y="1427475"/>
            <a:ext cx="772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5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5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910c041810_0_4"/>
          <p:cNvSpPr txBox="1"/>
          <p:nvPr/>
        </p:nvSpPr>
        <p:spPr>
          <a:xfrm>
            <a:off x="4043350" y="4361213"/>
            <a:ext cx="21975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Керований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910c041810_0_4"/>
          <p:cNvSpPr txBox="1"/>
          <p:nvPr/>
        </p:nvSpPr>
        <p:spPr>
          <a:xfrm>
            <a:off x="3111125" y="5249000"/>
            <a:ext cx="21615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Початковий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910c041810_0_4"/>
          <p:cNvSpPr txBox="1"/>
          <p:nvPr/>
        </p:nvSpPr>
        <p:spPr>
          <a:xfrm>
            <a:off x="4848150" y="3482650"/>
            <a:ext cx="21615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Визначений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910c041810_0_4"/>
          <p:cNvSpPr txBox="1"/>
          <p:nvPr/>
        </p:nvSpPr>
        <p:spPr>
          <a:xfrm>
            <a:off x="5673625" y="2637800"/>
            <a:ext cx="18732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Кількісний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910c041810_0_4"/>
          <p:cNvSpPr txBox="1"/>
          <p:nvPr/>
        </p:nvSpPr>
        <p:spPr>
          <a:xfrm>
            <a:off x="6443150" y="1738363"/>
            <a:ext cx="24891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lang="ru-RU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Оптимізуючий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910c041810_0_4"/>
          <p:cNvSpPr txBox="1"/>
          <p:nvPr/>
        </p:nvSpPr>
        <p:spPr>
          <a:xfrm>
            <a:off x="7322250" y="5239075"/>
            <a:ext cx="3868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Calibri"/>
              <a:buNone/>
            </a:pPr>
            <a:r>
              <a:rPr lang="ru-RU" sz="1200">
                <a:solidFill>
                  <a:srgbClr val="000000"/>
                </a:solidFill>
              </a:rPr>
              <a:t>Процеси </a:t>
            </a:r>
            <a:r>
              <a:rPr b="1" lang="ru-RU" sz="1200">
                <a:solidFill>
                  <a:srgbClr val="000000"/>
                </a:solidFill>
              </a:rPr>
              <a:t>непередбачувані</a:t>
            </a:r>
            <a:r>
              <a:rPr lang="ru-RU" sz="1200">
                <a:solidFill>
                  <a:srgbClr val="000000"/>
                </a:solidFill>
              </a:rPr>
              <a:t>,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Calibri"/>
              <a:buNone/>
            </a:pPr>
            <a:r>
              <a:rPr lang="ru-RU" sz="1200">
                <a:solidFill>
                  <a:srgbClr val="000000"/>
                </a:solidFill>
              </a:rPr>
              <a:t>хаотичні,погано організовані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86" name="Google Shape;186;g2910c041810_0_4"/>
          <p:cNvSpPr txBox="1"/>
          <p:nvPr/>
        </p:nvSpPr>
        <p:spPr>
          <a:xfrm>
            <a:off x="8501600" y="4246725"/>
            <a:ext cx="2641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5"/>
              <a:buFont typeface="Calibri"/>
              <a:buNone/>
            </a:pPr>
            <a:r>
              <a:rPr lang="ru-RU" sz="1200">
                <a:solidFill>
                  <a:srgbClr val="000000"/>
                </a:solidFill>
              </a:rPr>
              <a:t>Процеси </a:t>
            </a:r>
            <a:r>
              <a:rPr b="1" lang="ru-RU" sz="1200">
                <a:solidFill>
                  <a:srgbClr val="000000"/>
                </a:solidFill>
              </a:rPr>
              <a:t>частково описані, </a:t>
            </a:r>
            <a:r>
              <a:rPr lang="ru-RU" sz="1200">
                <a:solidFill>
                  <a:srgbClr val="000000"/>
                </a:solidFill>
              </a:rPr>
              <a:t>найчастіше з’являються у відповідь на певні події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87" name="Google Shape;187;g2910c041810_0_4"/>
          <p:cNvSpPr txBox="1"/>
          <p:nvPr/>
        </p:nvSpPr>
        <p:spPr>
          <a:xfrm>
            <a:off x="8501600" y="3468700"/>
            <a:ext cx="26892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5"/>
              <a:buFont typeface="Calibri"/>
              <a:buNone/>
            </a:pPr>
            <a:r>
              <a:rPr lang="ru-RU" sz="1200">
                <a:solidFill>
                  <a:srgbClr val="000000"/>
                </a:solidFill>
              </a:rPr>
              <a:t>Процеси </a:t>
            </a:r>
            <a:r>
              <a:rPr b="1" lang="ru-RU" sz="1200">
                <a:solidFill>
                  <a:srgbClr val="000000"/>
                </a:solidFill>
              </a:rPr>
              <a:t>організовані,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200">
                <a:solidFill>
                  <a:srgbClr val="000000"/>
                </a:solidFill>
              </a:rPr>
              <a:t>впроваджуються Місія та Стратегія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5"/>
              <a:buFont typeface="Calibri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188" name="Google Shape;188;g2910c041810_0_4"/>
          <p:cNvSpPr txBox="1"/>
          <p:nvPr/>
        </p:nvSpPr>
        <p:spPr>
          <a:xfrm>
            <a:off x="8042175" y="2491325"/>
            <a:ext cx="31485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200">
                <a:solidFill>
                  <a:srgbClr val="000000"/>
                </a:solidFill>
              </a:rPr>
              <a:t>Процеси </a:t>
            </a:r>
            <a:r>
              <a:rPr b="1" lang="ru-RU" sz="1200">
                <a:solidFill>
                  <a:srgbClr val="000000"/>
                </a:solidFill>
              </a:rPr>
              <a:t>вимірюються </a:t>
            </a:r>
            <a:r>
              <a:rPr lang="ru-RU" sz="1200">
                <a:solidFill>
                  <a:srgbClr val="000000"/>
                </a:solidFill>
              </a:rPr>
              <a:t>та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-RU" sz="1200">
                <a:solidFill>
                  <a:srgbClr val="000000"/>
                </a:solidFill>
              </a:rPr>
              <a:t>контролюються, автоматизовані </a:t>
            </a:r>
            <a:r>
              <a:rPr lang="ru-RU" sz="1200">
                <a:solidFill>
                  <a:srgbClr val="000000"/>
                </a:solidFill>
              </a:rPr>
              <a:t>єдина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200">
                <a:solidFill>
                  <a:srgbClr val="000000"/>
                </a:solidFill>
              </a:rPr>
              <a:t> система управління ефективністю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89" name="Google Shape;189;g2910c041810_0_4"/>
          <p:cNvSpPr txBox="1"/>
          <p:nvPr/>
        </p:nvSpPr>
        <p:spPr>
          <a:xfrm>
            <a:off x="8232675" y="1471725"/>
            <a:ext cx="29583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200">
                <a:solidFill>
                  <a:srgbClr val="000000"/>
                </a:solidFill>
              </a:rPr>
              <a:t>Процеси </a:t>
            </a:r>
            <a:r>
              <a:rPr b="1" lang="ru-RU" sz="1200">
                <a:solidFill>
                  <a:srgbClr val="000000"/>
                </a:solidFill>
              </a:rPr>
              <a:t>безперервно вдосконалюються</a:t>
            </a:r>
            <a:r>
              <a:rPr lang="ru-RU" sz="1200">
                <a:solidFill>
                  <a:srgbClr val="000000"/>
                </a:solidFill>
              </a:rPr>
              <a:t>,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200">
                <a:solidFill>
                  <a:srgbClr val="000000"/>
                </a:solidFill>
              </a:rPr>
              <a:t>управління культурою, нове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200">
                <a:solidFill>
                  <a:srgbClr val="000000"/>
                </a:solidFill>
              </a:rPr>
              <a:t> швидко впроваджується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5"/>
              <a:buFont typeface="Calibri"/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910c041810_0_4"/>
          <p:cNvSpPr/>
          <p:nvPr/>
        </p:nvSpPr>
        <p:spPr>
          <a:xfrm>
            <a:off x="2496325" y="4373025"/>
            <a:ext cx="650100" cy="582900"/>
          </a:xfrm>
          <a:prstGeom prst="bentArrow">
            <a:avLst>
              <a:gd fmla="val 25000" name="adj1"/>
              <a:gd fmla="val 24813" name="adj2"/>
              <a:gd fmla="val 25000" name="adj3"/>
              <a:gd fmla="val 43750" name="adj4"/>
            </a:avLst>
          </a:prstGeom>
          <a:solidFill>
            <a:srgbClr val="5F5F5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910c041810_0_4"/>
          <p:cNvSpPr/>
          <p:nvPr/>
        </p:nvSpPr>
        <p:spPr>
          <a:xfrm>
            <a:off x="3387225" y="3495325"/>
            <a:ext cx="650100" cy="582900"/>
          </a:xfrm>
          <a:prstGeom prst="bentArrow">
            <a:avLst>
              <a:gd fmla="val 25000" name="adj1"/>
              <a:gd fmla="val 24813" name="adj2"/>
              <a:gd fmla="val 25000" name="adj3"/>
              <a:gd fmla="val 43750" name="adj4"/>
            </a:avLst>
          </a:prstGeom>
          <a:solidFill>
            <a:srgbClr val="5F5F5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910c041810_0_4"/>
          <p:cNvSpPr/>
          <p:nvPr/>
        </p:nvSpPr>
        <p:spPr>
          <a:xfrm>
            <a:off x="5082275" y="1761075"/>
            <a:ext cx="650100" cy="582900"/>
          </a:xfrm>
          <a:prstGeom prst="bentArrow">
            <a:avLst>
              <a:gd fmla="val 25000" name="adj1"/>
              <a:gd fmla="val 24813" name="adj2"/>
              <a:gd fmla="val 25000" name="adj3"/>
              <a:gd fmla="val 43750" name="adj4"/>
            </a:avLst>
          </a:prstGeom>
          <a:solidFill>
            <a:srgbClr val="5F5F5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910c041810_0_4"/>
          <p:cNvSpPr/>
          <p:nvPr/>
        </p:nvSpPr>
        <p:spPr>
          <a:xfrm>
            <a:off x="4231775" y="2634975"/>
            <a:ext cx="650100" cy="582900"/>
          </a:xfrm>
          <a:prstGeom prst="bentArrow">
            <a:avLst>
              <a:gd fmla="val 25000" name="adj1"/>
              <a:gd fmla="val 24813" name="adj2"/>
              <a:gd fmla="val 25000" name="adj3"/>
              <a:gd fmla="val 43750" name="adj4"/>
            </a:avLst>
          </a:prstGeom>
          <a:solidFill>
            <a:srgbClr val="5F5F5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Заголовок 2 стр">
  <a:themeElements>
    <a:clrScheme name="NACP">
      <a:dk1>
        <a:srgbClr val="242F6F"/>
      </a:dk1>
      <a:lt1>
        <a:srgbClr val="FFFFFF"/>
      </a:lt1>
      <a:dk2>
        <a:srgbClr val="242F6F"/>
      </a:dk2>
      <a:lt2>
        <a:srgbClr val="E6AF12"/>
      </a:lt2>
      <a:accent1>
        <a:srgbClr val="242F6F"/>
      </a:accent1>
      <a:accent2>
        <a:srgbClr val="E6AF12"/>
      </a:accent2>
      <a:accent3>
        <a:srgbClr val="000000"/>
      </a:accent3>
      <a:accent4>
        <a:srgbClr val="E6AF12"/>
      </a:accent4>
      <a:accent5>
        <a:srgbClr val="242F6F"/>
      </a:accent5>
      <a:accent6>
        <a:srgbClr val="7F7F7F"/>
      </a:accent6>
      <a:hlink>
        <a:srgbClr val="0563C1"/>
      </a:hlink>
      <a:folHlink>
        <a:srgbClr val="E6AF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2023-07-03T09:33:23Z</dcterms:created>
  <dc:creator>User</dc:creator>
</cp:coreProperties>
</file>