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D2jYDUyHOUwOSI2LtL99L6ExF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Заголовок 2 рядка 2 стовпця тексту" type="twoObj">
  <p:cSld name="TWO_OBJECTS">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015304" y="365125"/>
            <a:ext cx="10228958" cy="945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
          <p:cNvSpPr txBox="1">
            <a:spLocks noGrp="1"/>
          </p:cNvSpPr>
          <p:nvPr>
            <p:ph type="body" idx="1"/>
          </p:nvPr>
        </p:nvSpPr>
        <p:spPr>
          <a:xfrm>
            <a:off x="1015304" y="1615440"/>
            <a:ext cx="4907976" cy="4450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4"/>
          <p:cNvSpPr txBox="1">
            <a:spLocks noGrp="1"/>
          </p:cNvSpPr>
          <p:nvPr>
            <p:ph type="body" idx="2"/>
          </p:nvPr>
        </p:nvSpPr>
        <p:spPr>
          <a:xfrm>
            <a:off x="6268722" y="1615440"/>
            <a:ext cx="4975540" cy="44500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latin typeface="Arial"/>
                <a:ea typeface="Arial"/>
                <a:cs typeface="Arial"/>
                <a:sym typeface="Arial"/>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Заголовок 2 рядки">
  <p:cSld name="2_Заголовок 2 рядки">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15303" y="365125"/>
            <a:ext cx="10228959" cy="4883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a:spLocks noGrp="1"/>
          </p:cNvSpPr>
          <p:nvPr>
            <p:ph type="pic" idx="2"/>
          </p:nvPr>
        </p:nvSpPr>
        <p:spPr>
          <a:xfrm>
            <a:off x="1026160" y="1262379"/>
            <a:ext cx="10228959" cy="5046346"/>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2 рядка">
  <p:cSld name="Заголовок 2 рядка">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019174" y="365125"/>
            <a:ext cx="9801305" cy="11781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5" name="Google Shape;55;p14"/>
          <p:cNvGrpSpPr/>
          <p:nvPr/>
        </p:nvGrpSpPr>
        <p:grpSpPr>
          <a:xfrm>
            <a:off x="10820480" y="-10072"/>
            <a:ext cx="1383331" cy="6873439"/>
            <a:chOff x="10399699" y="-193640"/>
            <a:chExt cx="1356744" cy="7343124"/>
          </a:xfrm>
        </p:grpSpPr>
        <p:sp>
          <p:nvSpPr>
            <p:cNvPr id="56" name="Google Shape;56;p14"/>
            <p:cNvSpPr/>
            <p:nvPr/>
          </p:nvSpPr>
          <p:spPr>
            <a:xfrm>
              <a:off x="10951029" y="-182880"/>
              <a:ext cx="212912" cy="1258645"/>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14"/>
            <p:cNvSpPr/>
            <p:nvPr/>
          </p:nvSpPr>
          <p:spPr>
            <a:xfrm>
              <a:off x="10951029" y="1696720"/>
              <a:ext cx="212912" cy="210566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14"/>
            <p:cNvSpPr/>
            <p:nvPr/>
          </p:nvSpPr>
          <p:spPr>
            <a:xfrm>
              <a:off x="10951029" y="4446270"/>
              <a:ext cx="212912" cy="258699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14"/>
            <p:cNvSpPr/>
            <p:nvPr/>
          </p:nvSpPr>
          <p:spPr>
            <a:xfrm>
              <a:off x="10399699" y="6730384"/>
              <a:ext cx="212912" cy="41910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 name="Google Shape;60;p14"/>
            <p:cNvSpPr/>
            <p:nvPr/>
          </p:nvSpPr>
          <p:spPr>
            <a:xfrm>
              <a:off x="10399699" y="835660"/>
              <a:ext cx="212912" cy="241173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 name="Google Shape;61;p14"/>
            <p:cNvSpPr/>
            <p:nvPr/>
          </p:nvSpPr>
          <p:spPr>
            <a:xfrm>
              <a:off x="11543531" y="-193640"/>
              <a:ext cx="212912" cy="70866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4"/>
            <p:cNvSpPr/>
            <p:nvPr/>
          </p:nvSpPr>
          <p:spPr>
            <a:xfrm>
              <a:off x="11547185" y="1141730"/>
              <a:ext cx="197672" cy="451231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14"/>
            <p:cNvSpPr/>
            <p:nvPr/>
          </p:nvSpPr>
          <p:spPr>
            <a:xfrm>
              <a:off x="11547187" y="6256019"/>
              <a:ext cx="197672" cy="887731"/>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 name="Google Shape;64;p14"/>
            <p:cNvSpPr/>
            <p:nvPr/>
          </p:nvSpPr>
          <p:spPr>
            <a:xfrm>
              <a:off x="10399699" y="3802380"/>
              <a:ext cx="212912" cy="2453640"/>
            </a:xfrm>
            <a:prstGeom prst="rect">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1 рядок_">
  <p:cSld name="Заголовок 1 рядок_">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15304" y="365125"/>
            <a:ext cx="10228959" cy="5882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7" name="Google Shape;67;p15"/>
          <p:cNvGrpSpPr/>
          <p:nvPr/>
        </p:nvGrpSpPr>
        <p:grpSpPr>
          <a:xfrm>
            <a:off x="10820480" y="-10072"/>
            <a:ext cx="1383331" cy="6873439"/>
            <a:chOff x="10399699" y="-193640"/>
            <a:chExt cx="1356744" cy="7343124"/>
          </a:xfrm>
        </p:grpSpPr>
        <p:sp>
          <p:nvSpPr>
            <p:cNvPr id="68" name="Google Shape;68;p15"/>
            <p:cNvSpPr/>
            <p:nvPr/>
          </p:nvSpPr>
          <p:spPr>
            <a:xfrm>
              <a:off x="10951029" y="-182880"/>
              <a:ext cx="212912" cy="125864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15"/>
            <p:cNvSpPr/>
            <p:nvPr/>
          </p:nvSpPr>
          <p:spPr>
            <a:xfrm>
              <a:off x="1095102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15"/>
            <p:cNvSpPr/>
            <p:nvPr/>
          </p:nvSpPr>
          <p:spPr>
            <a:xfrm>
              <a:off x="1095102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15"/>
            <p:cNvSpPr/>
            <p:nvPr/>
          </p:nvSpPr>
          <p:spPr>
            <a:xfrm>
              <a:off x="10399699" y="6730384"/>
              <a:ext cx="212912" cy="419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15"/>
            <p:cNvSpPr/>
            <p:nvPr/>
          </p:nvSpPr>
          <p:spPr>
            <a:xfrm>
              <a:off x="10399699" y="835660"/>
              <a:ext cx="212912" cy="24117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15"/>
            <p:cNvSpPr/>
            <p:nvPr/>
          </p:nvSpPr>
          <p:spPr>
            <a:xfrm>
              <a:off x="11543531" y="-193640"/>
              <a:ext cx="212912" cy="708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15"/>
            <p:cNvSpPr/>
            <p:nvPr/>
          </p:nvSpPr>
          <p:spPr>
            <a:xfrm>
              <a:off x="11547185"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 name="Google Shape;75;p15"/>
            <p:cNvSpPr/>
            <p:nvPr/>
          </p:nvSpPr>
          <p:spPr>
            <a:xfrm>
              <a:off x="11547187" y="6256019"/>
              <a:ext cx="197672" cy="8877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 name="Google Shape;76;p15"/>
            <p:cNvSpPr/>
            <p:nvPr/>
          </p:nvSpPr>
          <p:spPr>
            <a:xfrm>
              <a:off x="1039969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Заголовок 1 рядок_">
  <p:cSld name="1_Заголовок 1 рядок_">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015304" y="365125"/>
            <a:ext cx="10228959" cy="5882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79" name="Google Shape;79;p16"/>
          <p:cNvGrpSpPr/>
          <p:nvPr/>
        </p:nvGrpSpPr>
        <p:grpSpPr>
          <a:xfrm>
            <a:off x="10820480" y="-10072"/>
            <a:ext cx="1383331" cy="6873439"/>
            <a:chOff x="10399699" y="-193640"/>
            <a:chExt cx="1356744" cy="7343124"/>
          </a:xfrm>
        </p:grpSpPr>
        <p:sp>
          <p:nvSpPr>
            <p:cNvPr id="80" name="Google Shape;80;p16"/>
            <p:cNvSpPr/>
            <p:nvPr/>
          </p:nvSpPr>
          <p:spPr>
            <a:xfrm>
              <a:off x="10951029" y="-182880"/>
              <a:ext cx="212912" cy="125864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16"/>
            <p:cNvSpPr/>
            <p:nvPr/>
          </p:nvSpPr>
          <p:spPr>
            <a:xfrm>
              <a:off x="1095102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16"/>
            <p:cNvSpPr/>
            <p:nvPr/>
          </p:nvSpPr>
          <p:spPr>
            <a:xfrm>
              <a:off x="1095102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16"/>
            <p:cNvSpPr/>
            <p:nvPr/>
          </p:nvSpPr>
          <p:spPr>
            <a:xfrm>
              <a:off x="10399699" y="6730384"/>
              <a:ext cx="212912" cy="419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 name="Google Shape;84;p16"/>
            <p:cNvSpPr/>
            <p:nvPr/>
          </p:nvSpPr>
          <p:spPr>
            <a:xfrm>
              <a:off x="10399699" y="835660"/>
              <a:ext cx="212912" cy="241173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16"/>
            <p:cNvSpPr/>
            <p:nvPr/>
          </p:nvSpPr>
          <p:spPr>
            <a:xfrm>
              <a:off x="11543531" y="-193640"/>
              <a:ext cx="212912" cy="708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16"/>
            <p:cNvSpPr/>
            <p:nvPr/>
          </p:nvSpPr>
          <p:spPr>
            <a:xfrm>
              <a:off x="11547185"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16"/>
            <p:cNvSpPr/>
            <p:nvPr/>
          </p:nvSpPr>
          <p:spPr>
            <a:xfrm>
              <a:off x="11547187" y="6256019"/>
              <a:ext cx="197672" cy="88773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16"/>
            <p:cNvSpPr/>
            <p:nvPr/>
          </p:nvSpPr>
          <p:spPr>
            <a:xfrm>
              <a:off x="1039969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стовбець тексту та фото" type="picTx">
  <p:cSld name="PICTURE_WITH_CAPTION_TEXT">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026160" y="368300"/>
            <a:ext cx="3860799" cy="15871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7"/>
          <p:cNvSpPr>
            <a:spLocks noGrp="1"/>
          </p:cNvSpPr>
          <p:nvPr>
            <p:ph type="pic" idx="2"/>
          </p:nvPr>
        </p:nvSpPr>
        <p:spPr>
          <a:xfrm>
            <a:off x="5384799" y="368299"/>
            <a:ext cx="5859463" cy="5778501"/>
          </a:xfrm>
          <a:prstGeom prst="rect">
            <a:avLst/>
          </a:prstGeom>
          <a:solidFill>
            <a:srgbClr val="D8D8D8"/>
          </a:solidFill>
          <a:ln>
            <a:noFill/>
          </a:ln>
        </p:spPr>
      </p:sp>
      <p:sp>
        <p:nvSpPr>
          <p:cNvPr id="92" name="Google Shape;92;p17"/>
          <p:cNvSpPr txBox="1">
            <a:spLocks noGrp="1"/>
          </p:cNvSpPr>
          <p:nvPr>
            <p:ph type="body" idx="1"/>
          </p:nvPr>
        </p:nvSpPr>
        <p:spPr>
          <a:xfrm>
            <a:off x="1026160" y="2326510"/>
            <a:ext cx="3860799" cy="38202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600"/>
              <a:buFont typeface="Arial"/>
              <a:buNone/>
              <a:defRPr sz="1600">
                <a:solidFill>
                  <a:schemeClr val="accent3"/>
                </a:solidFill>
              </a:defRPr>
            </a:lvl1pPr>
            <a:lvl2pPr marL="914400" lvl="1" indent="-228600" algn="l">
              <a:lnSpc>
                <a:spcPct val="90000"/>
              </a:lnSpc>
              <a:spcBef>
                <a:spcPts val="500"/>
              </a:spcBef>
              <a:spcAft>
                <a:spcPts val="0"/>
              </a:spcAft>
              <a:buClr>
                <a:schemeClr val="accent3"/>
              </a:buClr>
              <a:buSzPts val="1400"/>
              <a:buFont typeface="Arial"/>
              <a:buNone/>
              <a:defRPr sz="1400"/>
            </a:lvl2pPr>
            <a:lvl3pPr marL="1371600" lvl="2" indent="-228600" algn="l">
              <a:lnSpc>
                <a:spcPct val="90000"/>
              </a:lnSpc>
              <a:spcBef>
                <a:spcPts val="500"/>
              </a:spcBef>
              <a:spcAft>
                <a:spcPts val="0"/>
              </a:spcAft>
              <a:buClr>
                <a:srgbClr val="7F7F7F"/>
              </a:buClr>
              <a:buSzPts val="1200"/>
              <a:buFont typeface="Arial"/>
              <a:buNone/>
              <a:defRPr sz="1200"/>
            </a:lvl3pPr>
            <a:lvl4pPr marL="1828800" lvl="3" indent="-228600" algn="l">
              <a:lnSpc>
                <a:spcPct val="90000"/>
              </a:lnSpc>
              <a:spcBef>
                <a:spcPts val="500"/>
              </a:spcBef>
              <a:spcAft>
                <a:spcPts val="0"/>
              </a:spcAft>
              <a:buClr>
                <a:schemeClr val="accent3"/>
              </a:buClr>
              <a:buSzPts val="1000"/>
              <a:buNone/>
              <a:defRPr sz="1000"/>
            </a:lvl4pPr>
            <a:lvl5pPr marL="2286000" lvl="4" indent="-228600" algn="l">
              <a:lnSpc>
                <a:spcPct val="90000"/>
              </a:lnSpc>
              <a:spcBef>
                <a:spcPts val="500"/>
              </a:spcBef>
              <a:spcAft>
                <a:spcPts val="0"/>
              </a:spcAft>
              <a:buClr>
                <a:schemeClr val="accent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стовбець тексту та графіка жовта">
  <p:cSld name="1 стовбець тексту та графіка жовта">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5" name="Google Shape;95;p18"/>
          <p:cNvGrpSpPr/>
          <p:nvPr/>
        </p:nvGrpSpPr>
        <p:grpSpPr>
          <a:xfrm>
            <a:off x="8239760" y="-3"/>
            <a:ext cx="3616857" cy="6858003"/>
            <a:chOff x="8197515" y="8112"/>
            <a:chExt cx="3547342" cy="7162308"/>
          </a:xfrm>
        </p:grpSpPr>
        <p:sp>
          <p:nvSpPr>
            <p:cNvPr id="96" name="Google Shape;96;p18"/>
            <p:cNvSpPr/>
            <p:nvPr/>
          </p:nvSpPr>
          <p:spPr>
            <a:xfrm>
              <a:off x="10951029" y="8114"/>
              <a:ext cx="212912" cy="106765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18"/>
            <p:cNvSpPr/>
            <p:nvPr/>
          </p:nvSpPr>
          <p:spPr>
            <a:xfrm>
              <a:off x="10951029" y="1696720"/>
              <a:ext cx="212912" cy="2105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18"/>
            <p:cNvSpPr/>
            <p:nvPr/>
          </p:nvSpPr>
          <p:spPr>
            <a:xfrm>
              <a:off x="10951029" y="4446270"/>
              <a:ext cx="212912" cy="25869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18"/>
            <p:cNvSpPr/>
            <p:nvPr/>
          </p:nvSpPr>
          <p:spPr>
            <a:xfrm>
              <a:off x="10399699" y="8114"/>
              <a:ext cx="212912" cy="22810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18"/>
            <p:cNvSpPr/>
            <p:nvPr/>
          </p:nvSpPr>
          <p:spPr>
            <a:xfrm>
              <a:off x="10399699" y="835660"/>
              <a:ext cx="212912" cy="24117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18"/>
            <p:cNvSpPr/>
            <p:nvPr/>
          </p:nvSpPr>
          <p:spPr>
            <a:xfrm>
              <a:off x="9863609" y="8113"/>
              <a:ext cx="212912" cy="702514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18"/>
            <p:cNvSpPr/>
            <p:nvPr/>
          </p:nvSpPr>
          <p:spPr>
            <a:xfrm>
              <a:off x="9312279" y="380238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8"/>
            <p:cNvSpPr/>
            <p:nvPr/>
          </p:nvSpPr>
          <p:spPr>
            <a:xfrm>
              <a:off x="9312279" y="79375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18"/>
            <p:cNvSpPr/>
            <p:nvPr/>
          </p:nvSpPr>
          <p:spPr>
            <a:xfrm>
              <a:off x="9312279" y="8112"/>
              <a:ext cx="212912" cy="22810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18"/>
            <p:cNvSpPr/>
            <p:nvPr/>
          </p:nvSpPr>
          <p:spPr>
            <a:xfrm>
              <a:off x="8760949" y="8112"/>
              <a:ext cx="212912" cy="106765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8"/>
            <p:cNvSpPr/>
            <p:nvPr/>
          </p:nvSpPr>
          <p:spPr>
            <a:xfrm>
              <a:off x="8760949" y="1696720"/>
              <a:ext cx="212912" cy="2105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18"/>
            <p:cNvSpPr/>
            <p:nvPr/>
          </p:nvSpPr>
          <p:spPr>
            <a:xfrm>
              <a:off x="8760949" y="4446270"/>
              <a:ext cx="212912" cy="258699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18"/>
            <p:cNvSpPr/>
            <p:nvPr/>
          </p:nvSpPr>
          <p:spPr>
            <a:xfrm>
              <a:off x="11519841" y="8114"/>
              <a:ext cx="212912" cy="51766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18"/>
            <p:cNvSpPr/>
            <p:nvPr/>
          </p:nvSpPr>
          <p:spPr>
            <a:xfrm>
              <a:off x="11547185" y="1141730"/>
              <a:ext cx="197672" cy="451231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18"/>
            <p:cNvSpPr/>
            <p:nvPr/>
          </p:nvSpPr>
          <p:spPr>
            <a:xfrm>
              <a:off x="11535081" y="6256020"/>
              <a:ext cx="197672" cy="9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18"/>
            <p:cNvSpPr/>
            <p:nvPr/>
          </p:nvSpPr>
          <p:spPr>
            <a:xfrm>
              <a:off x="8197515" y="8115"/>
              <a:ext cx="212912" cy="51766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18"/>
            <p:cNvSpPr/>
            <p:nvPr/>
          </p:nvSpPr>
          <p:spPr>
            <a:xfrm>
              <a:off x="8224859" y="1141730"/>
              <a:ext cx="197672" cy="451231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8"/>
            <p:cNvSpPr/>
            <p:nvPr/>
          </p:nvSpPr>
          <p:spPr>
            <a:xfrm>
              <a:off x="8212755" y="6256020"/>
              <a:ext cx="197672" cy="9144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18"/>
            <p:cNvSpPr/>
            <p:nvPr/>
          </p:nvSpPr>
          <p:spPr>
            <a:xfrm>
              <a:off x="10399699" y="3802380"/>
              <a:ext cx="212912" cy="245364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5" name="Google Shape;115;p18"/>
          <p:cNvSpPr txBox="1">
            <a:spLocks noGrp="1"/>
          </p:cNvSpPr>
          <p:nvPr>
            <p:ph type="body" idx="1"/>
          </p:nvPr>
        </p:nvSpPr>
        <p:spPr>
          <a:xfrm>
            <a:off x="1031715" y="1463040"/>
            <a:ext cx="6598497" cy="45194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1 стовбець тексту та графіка жовта">
  <p:cSld name="1_1 стовбець тексту та графіка жовта">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8" name="Google Shape;118;p19"/>
          <p:cNvGrpSpPr/>
          <p:nvPr/>
        </p:nvGrpSpPr>
        <p:grpSpPr>
          <a:xfrm>
            <a:off x="8239760" y="-3"/>
            <a:ext cx="3616857" cy="6858003"/>
            <a:chOff x="8197515" y="8112"/>
            <a:chExt cx="3547342" cy="7162308"/>
          </a:xfrm>
        </p:grpSpPr>
        <p:sp>
          <p:nvSpPr>
            <p:cNvPr id="119" name="Google Shape;119;p19"/>
            <p:cNvSpPr/>
            <p:nvPr/>
          </p:nvSpPr>
          <p:spPr>
            <a:xfrm>
              <a:off x="10951029" y="8114"/>
              <a:ext cx="212912" cy="106765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19"/>
            <p:cNvSpPr/>
            <p:nvPr/>
          </p:nvSpPr>
          <p:spPr>
            <a:xfrm>
              <a:off x="1095102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19"/>
            <p:cNvSpPr/>
            <p:nvPr/>
          </p:nvSpPr>
          <p:spPr>
            <a:xfrm>
              <a:off x="1095102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9"/>
            <p:cNvSpPr/>
            <p:nvPr/>
          </p:nvSpPr>
          <p:spPr>
            <a:xfrm>
              <a:off x="10399699" y="8114"/>
              <a:ext cx="212912" cy="22810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19"/>
            <p:cNvSpPr/>
            <p:nvPr/>
          </p:nvSpPr>
          <p:spPr>
            <a:xfrm>
              <a:off x="10399699" y="835660"/>
              <a:ext cx="212912" cy="241173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19"/>
            <p:cNvSpPr/>
            <p:nvPr/>
          </p:nvSpPr>
          <p:spPr>
            <a:xfrm>
              <a:off x="9863609" y="8113"/>
              <a:ext cx="212912" cy="70251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 name="Google Shape;125;p19"/>
            <p:cNvSpPr/>
            <p:nvPr/>
          </p:nvSpPr>
          <p:spPr>
            <a:xfrm>
              <a:off x="931227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19"/>
            <p:cNvSpPr/>
            <p:nvPr/>
          </p:nvSpPr>
          <p:spPr>
            <a:xfrm>
              <a:off x="9312279" y="79375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19"/>
            <p:cNvSpPr/>
            <p:nvPr/>
          </p:nvSpPr>
          <p:spPr>
            <a:xfrm>
              <a:off x="9312279" y="8112"/>
              <a:ext cx="212912" cy="22810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19"/>
            <p:cNvSpPr/>
            <p:nvPr/>
          </p:nvSpPr>
          <p:spPr>
            <a:xfrm>
              <a:off x="8760949" y="8112"/>
              <a:ext cx="212912" cy="106765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19"/>
            <p:cNvSpPr/>
            <p:nvPr/>
          </p:nvSpPr>
          <p:spPr>
            <a:xfrm>
              <a:off x="8760949" y="1696720"/>
              <a:ext cx="212912" cy="21056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19"/>
            <p:cNvSpPr/>
            <p:nvPr/>
          </p:nvSpPr>
          <p:spPr>
            <a:xfrm>
              <a:off x="8760949" y="4446270"/>
              <a:ext cx="212912" cy="258699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9"/>
            <p:cNvSpPr/>
            <p:nvPr/>
          </p:nvSpPr>
          <p:spPr>
            <a:xfrm>
              <a:off x="11519841" y="8114"/>
              <a:ext cx="212912" cy="51766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2" name="Google Shape;132;p19"/>
            <p:cNvSpPr/>
            <p:nvPr/>
          </p:nvSpPr>
          <p:spPr>
            <a:xfrm>
              <a:off x="11547185"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19"/>
            <p:cNvSpPr/>
            <p:nvPr/>
          </p:nvSpPr>
          <p:spPr>
            <a:xfrm>
              <a:off x="11535081" y="6256020"/>
              <a:ext cx="197672" cy="91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19"/>
            <p:cNvSpPr/>
            <p:nvPr/>
          </p:nvSpPr>
          <p:spPr>
            <a:xfrm>
              <a:off x="8197515" y="8115"/>
              <a:ext cx="212912" cy="5176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19"/>
            <p:cNvSpPr/>
            <p:nvPr/>
          </p:nvSpPr>
          <p:spPr>
            <a:xfrm>
              <a:off x="8224859" y="1141730"/>
              <a:ext cx="197672" cy="451231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19"/>
            <p:cNvSpPr/>
            <p:nvPr/>
          </p:nvSpPr>
          <p:spPr>
            <a:xfrm>
              <a:off x="8212755" y="6256020"/>
              <a:ext cx="197672" cy="91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19"/>
            <p:cNvSpPr/>
            <p:nvPr/>
          </p:nvSpPr>
          <p:spPr>
            <a:xfrm>
              <a:off x="10399699" y="3802380"/>
              <a:ext cx="212912" cy="2453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8" name="Google Shape;138;p19"/>
          <p:cNvSpPr txBox="1">
            <a:spLocks noGrp="1"/>
          </p:cNvSpPr>
          <p:nvPr>
            <p:ph type="body" idx="1"/>
          </p:nvPr>
        </p:nvSpPr>
        <p:spPr>
          <a:xfrm>
            <a:off x="1031715" y="1463040"/>
            <a:ext cx="6598497" cy="45194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стовбець тексту та графіка синя">
  <p:cSld name="1 стовбець тексту та графіка синя">
    <p:spTree>
      <p:nvGrpSpPr>
        <p:cNvPr id="1" name="Shape 139"/>
        <p:cNvGrpSpPr/>
        <p:nvPr/>
      </p:nvGrpSpPr>
      <p:grpSpPr>
        <a:xfrm>
          <a:off x="0" y="0"/>
          <a:ext cx="0" cy="0"/>
          <a:chOff x="0" y="0"/>
          <a:chExt cx="0" cy="0"/>
        </a:xfrm>
      </p:grpSpPr>
      <p:grpSp>
        <p:nvGrpSpPr>
          <p:cNvPr id="140" name="Google Shape;140;p20"/>
          <p:cNvGrpSpPr/>
          <p:nvPr/>
        </p:nvGrpSpPr>
        <p:grpSpPr>
          <a:xfrm>
            <a:off x="8239760" y="-3"/>
            <a:ext cx="3616857" cy="6858003"/>
            <a:chOff x="8197515" y="8112"/>
            <a:chExt cx="3547342" cy="7162308"/>
          </a:xfrm>
        </p:grpSpPr>
        <p:sp>
          <p:nvSpPr>
            <p:cNvPr id="141" name="Google Shape;141;p20"/>
            <p:cNvSpPr/>
            <p:nvPr/>
          </p:nvSpPr>
          <p:spPr>
            <a:xfrm>
              <a:off x="10951029" y="8114"/>
              <a:ext cx="212912" cy="10676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20"/>
            <p:cNvSpPr/>
            <p:nvPr/>
          </p:nvSpPr>
          <p:spPr>
            <a:xfrm>
              <a:off x="1095102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20"/>
            <p:cNvSpPr/>
            <p:nvPr/>
          </p:nvSpPr>
          <p:spPr>
            <a:xfrm>
              <a:off x="1095102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0"/>
            <p:cNvSpPr/>
            <p:nvPr/>
          </p:nvSpPr>
          <p:spPr>
            <a:xfrm>
              <a:off x="10399699" y="8114"/>
              <a:ext cx="212912" cy="22810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20"/>
            <p:cNvSpPr/>
            <p:nvPr/>
          </p:nvSpPr>
          <p:spPr>
            <a:xfrm>
              <a:off x="10399699" y="835660"/>
              <a:ext cx="212912" cy="24117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20"/>
            <p:cNvSpPr/>
            <p:nvPr/>
          </p:nvSpPr>
          <p:spPr>
            <a:xfrm>
              <a:off x="9863609" y="8113"/>
              <a:ext cx="212912" cy="702514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20"/>
            <p:cNvSpPr/>
            <p:nvPr/>
          </p:nvSpPr>
          <p:spPr>
            <a:xfrm>
              <a:off x="931227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20"/>
            <p:cNvSpPr/>
            <p:nvPr/>
          </p:nvSpPr>
          <p:spPr>
            <a:xfrm>
              <a:off x="9312279" y="79375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20"/>
            <p:cNvSpPr/>
            <p:nvPr/>
          </p:nvSpPr>
          <p:spPr>
            <a:xfrm>
              <a:off x="9312279" y="8112"/>
              <a:ext cx="212912" cy="22810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0"/>
            <p:cNvSpPr/>
            <p:nvPr/>
          </p:nvSpPr>
          <p:spPr>
            <a:xfrm>
              <a:off x="8760949" y="8112"/>
              <a:ext cx="212912" cy="106765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20"/>
            <p:cNvSpPr/>
            <p:nvPr/>
          </p:nvSpPr>
          <p:spPr>
            <a:xfrm>
              <a:off x="8760949" y="1696720"/>
              <a:ext cx="212912" cy="210566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20"/>
            <p:cNvSpPr/>
            <p:nvPr/>
          </p:nvSpPr>
          <p:spPr>
            <a:xfrm>
              <a:off x="8760949" y="4446270"/>
              <a:ext cx="212912" cy="25869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20"/>
            <p:cNvSpPr/>
            <p:nvPr/>
          </p:nvSpPr>
          <p:spPr>
            <a:xfrm>
              <a:off x="11519841" y="8114"/>
              <a:ext cx="212912" cy="5176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20"/>
            <p:cNvSpPr/>
            <p:nvPr/>
          </p:nvSpPr>
          <p:spPr>
            <a:xfrm>
              <a:off x="11547185"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0"/>
            <p:cNvSpPr/>
            <p:nvPr/>
          </p:nvSpPr>
          <p:spPr>
            <a:xfrm>
              <a:off x="11535081" y="6256020"/>
              <a:ext cx="197672"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 name="Google Shape;156;p20"/>
            <p:cNvSpPr/>
            <p:nvPr/>
          </p:nvSpPr>
          <p:spPr>
            <a:xfrm>
              <a:off x="8197515" y="8115"/>
              <a:ext cx="212912" cy="51766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20"/>
            <p:cNvSpPr/>
            <p:nvPr/>
          </p:nvSpPr>
          <p:spPr>
            <a:xfrm>
              <a:off x="8224859" y="1141730"/>
              <a:ext cx="197672" cy="451231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8" name="Google Shape;158;p20"/>
            <p:cNvSpPr/>
            <p:nvPr/>
          </p:nvSpPr>
          <p:spPr>
            <a:xfrm>
              <a:off x="8212755" y="6256020"/>
              <a:ext cx="197672"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9" name="Google Shape;159;p20"/>
            <p:cNvSpPr/>
            <p:nvPr/>
          </p:nvSpPr>
          <p:spPr>
            <a:xfrm>
              <a:off x="10399699" y="3802380"/>
              <a:ext cx="212912" cy="245364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60" name="Google Shape;160;p20"/>
          <p:cNvSpPr txBox="1">
            <a:spLocks noGrp="1"/>
          </p:cNvSpPr>
          <p:nvPr>
            <p:ph type="title"/>
          </p:nvPr>
        </p:nvSpPr>
        <p:spPr>
          <a:xfrm>
            <a:off x="1019175" y="371157"/>
            <a:ext cx="6611037" cy="7705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0"/>
          <p:cNvSpPr txBox="1">
            <a:spLocks noGrp="1"/>
          </p:cNvSpPr>
          <p:nvPr>
            <p:ph type="body" idx="1"/>
          </p:nvPr>
        </p:nvSpPr>
        <p:spPr>
          <a:xfrm>
            <a:off x="1031715" y="1434529"/>
            <a:ext cx="6598497" cy="48741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solidFill>
                  <a:schemeClr val="accent3"/>
                </a:solidFill>
              </a:defRPr>
            </a:lvl1pPr>
            <a:lvl2pPr marL="914400" lvl="1" indent="-228600" algn="l">
              <a:lnSpc>
                <a:spcPct val="90000"/>
              </a:lnSpc>
              <a:spcBef>
                <a:spcPts val="500"/>
              </a:spcBef>
              <a:spcAft>
                <a:spcPts val="0"/>
              </a:spcAft>
              <a:buClr>
                <a:schemeClr val="accent3"/>
              </a:buClr>
              <a:buSzPts val="1600"/>
              <a:buFont typeface="Arial"/>
              <a:buNone/>
              <a:defRPr>
                <a:solidFill>
                  <a:schemeClr val="accent3"/>
                </a:solidFill>
              </a:defRPr>
            </a:lvl2pPr>
            <a:lvl3pPr marL="1371600" lvl="2" indent="-228600" algn="l">
              <a:lnSpc>
                <a:spcPct val="90000"/>
              </a:lnSpc>
              <a:spcBef>
                <a:spcPts val="500"/>
              </a:spcBef>
              <a:spcAft>
                <a:spcPts val="0"/>
              </a:spcAft>
              <a:buClr>
                <a:schemeClr val="accent3"/>
              </a:buClr>
              <a:buSzPts val="1200"/>
              <a:buFont typeface="Arial"/>
              <a:buNone/>
              <a:defRPr>
                <a:solidFill>
                  <a:schemeClr val="accent3"/>
                </a:solidFill>
              </a:defRPr>
            </a:lvl3pPr>
            <a:lvl4pPr marL="1828800" lvl="3" indent="-342900" algn="l">
              <a:lnSpc>
                <a:spcPct val="90000"/>
              </a:lnSpc>
              <a:spcBef>
                <a:spcPts val="500"/>
              </a:spcBef>
              <a:spcAft>
                <a:spcPts val="0"/>
              </a:spcAft>
              <a:buClr>
                <a:schemeClr val="accent3"/>
              </a:buClr>
              <a:buSzPts val="1800"/>
              <a:buChar char="•"/>
              <a:defRPr>
                <a:solidFill>
                  <a:schemeClr val="accent3"/>
                </a:solidFill>
              </a:defRPr>
            </a:lvl4pPr>
            <a:lvl5pPr marL="2286000" lvl="4" indent="-342900" algn="l">
              <a:lnSpc>
                <a:spcPct val="90000"/>
              </a:lnSpc>
              <a:spcBef>
                <a:spcPts val="500"/>
              </a:spcBef>
              <a:spcAft>
                <a:spcPts val="0"/>
              </a:spcAft>
              <a:buClr>
                <a:schemeClr val="accent3"/>
              </a:buClr>
              <a:buSzPts val="1800"/>
              <a:buChar char="•"/>
              <a:defRPr>
                <a:solidFill>
                  <a:schemeClr val="accent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Обкладинка">
  <p:cSld name="Обкладинка">
    <p:spTree>
      <p:nvGrpSpPr>
        <p:cNvPr id="1" name="Shape 17"/>
        <p:cNvGrpSpPr/>
        <p:nvPr/>
      </p:nvGrpSpPr>
      <p:grpSpPr>
        <a:xfrm>
          <a:off x="0" y="0"/>
          <a:ext cx="0" cy="0"/>
          <a:chOff x="0" y="0"/>
          <a:chExt cx="0" cy="0"/>
        </a:xfrm>
      </p:grpSpPr>
      <p:pic>
        <p:nvPicPr>
          <p:cNvPr id="18" name="Google Shape;18;p5"/>
          <p:cNvPicPr preferRelativeResize="0"/>
          <p:nvPr/>
        </p:nvPicPr>
        <p:blipFill rotWithShape="1">
          <a:blip r:embed="rId2">
            <a:alphaModFix/>
          </a:blip>
          <a:srcRect t="23239" r="14893" b="4953"/>
          <a:stretch/>
        </p:blipFill>
        <p:spPr>
          <a:xfrm>
            <a:off x="0" y="0"/>
            <a:ext cx="12192000" cy="6858000"/>
          </a:xfrm>
          <a:prstGeom prst="rect">
            <a:avLst/>
          </a:prstGeom>
          <a:noFill/>
          <a:ln>
            <a:noFill/>
          </a:ln>
        </p:spPr>
      </p:pic>
      <p:pic>
        <p:nvPicPr>
          <p:cNvPr id="19" name="Google Shape;19;p5"/>
          <p:cNvPicPr preferRelativeResize="0"/>
          <p:nvPr/>
        </p:nvPicPr>
        <p:blipFill rotWithShape="1">
          <a:blip r:embed="rId3">
            <a:alphaModFix/>
          </a:blip>
          <a:srcRect/>
          <a:stretch/>
        </p:blipFill>
        <p:spPr>
          <a:xfrm>
            <a:off x="0" y="1"/>
            <a:ext cx="12192000" cy="6858000"/>
          </a:xfrm>
          <a:prstGeom prst="rect">
            <a:avLst/>
          </a:prstGeom>
          <a:noFill/>
          <a:ln>
            <a:noFill/>
          </a:ln>
        </p:spPr>
      </p:pic>
      <p:pic>
        <p:nvPicPr>
          <p:cNvPr id="20" name="Google Shape;20;p5"/>
          <p:cNvPicPr preferRelativeResize="0"/>
          <p:nvPr/>
        </p:nvPicPr>
        <p:blipFill rotWithShape="1">
          <a:blip r:embed="rId4">
            <a:alphaModFix/>
          </a:blip>
          <a:srcRect/>
          <a:stretch/>
        </p:blipFill>
        <p:spPr>
          <a:xfrm>
            <a:off x="1019175" y="368300"/>
            <a:ext cx="3000375" cy="1019175"/>
          </a:xfrm>
          <a:prstGeom prst="rect">
            <a:avLst/>
          </a:prstGeom>
          <a:noFill/>
          <a:ln>
            <a:noFill/>
          </a:ln>
        </p:spPr>
      </p:pic>
      <p:sp>
        <p:nvSpPr>
          <p:cNvPr id="21" name="Google Shape;21;p5"/>
          <p:cNvSpPr txBox="1">
            <a:spLocks noGrp="1"/>
          </p:cNvSpPr>
          <p:nvPr>
            <p:ph type="ctrTitle"/>
          </p:nvPr>
        </p:nvSpPr>
        <p:spPr>
          <a:xfrm>
            <a:off x="1019176" y="2839757"/>
            <a:ext cx="6387782"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итульний слайд_жовтий" type="title">
  <p:cSld name="TITLE">
    <p:spTree>
      <p:nvGrpSpPr>
        <p:cNvPr id="1" name="Shape 22"/>
        <p:cNvGrpSpPr/>
        <p:nvPr/>
      </p:nvGrpSpPr>
      <p:grpSpPr>
        <a:xfrm>
          <a:off x="0" y="0"/>
          <a:ext cx="0" cy="0"/>
          <a:chOff x="0" y="0"/>
          <a:chExt cx="0" cy="0"/>
        </a:xfrm>
      </p:grpSpPr>
      <p:pic>
        <p:nvPicPr>
          <p:cNvPr id="23" name="Google Shape;23;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4" name="Google Shape;24;p6"/>
          <p:cNvSpPr txBox="1">
            <a:spLocks noGrp="1"/>
          </p:cNvSpPr>
          <p:nvPr>
            <p:ph type="ctrTitle"/>
          </p:nvPr>
        </p:nvSpPr>
        <p:spPr>
          <a:xfrm>
            <a:off x="1046480" y="1490346"/>
            <a:ext cx="7934960"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subTitle" idx="1"/>
          </p:nvPr>
        </p:nvSpPr>
        <p:spPr>
          <a:xfrm>
            <a:off x="1046480" y="4640422"/>
            <a:ext cx="6522720" cy="3502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Font typeface="Arial"/>
              <a:buNone/>
              <a:defRPr sz="2000">
                <a:solidFill>
                  <a:schemeClr val="lt1"/>
                </a:solidFill>
              </a:defRPr>
            </a:lvl1pPr>
            <a:lvl2pPr lvl="1" algn="ctr">
              <a:lnSpc>
                <a:spcPct val="90000"/>
              </a:lnSpc>
              <a:spcBef>
                <a:spcPts val="500"/>
              </a:spcBef>
              <a:spcAft>
                <a:spcPts val="0"/>
              </a:spcAft>
              <a:buClr>
                <a:schemeClr val="accent3"/>
              </a:buClr>
              <a:buSzPts val="2000"/>
              <a:buFont typeface="Arial"/>
              <a:buNone/>
              <a:defRPr sz="2000"/>
            </a:lvl2pPr>
            <a:lvl3pPr lvl="2" algn="ctr">
              <a:lnSpc>
                <a:spcPct val="90000"/>
              </a:lnSpc>
              <a:spcBef>
                <a:spcPts val="500"/>
              </a:spcBef>
              <a:spcAft>
                <a:spcPts val="0"/>
              </a:spcAft>
              <a:buClr>
                <a:srgbClr val="7F7F7F"/>
              </a:buClr>
              <a:buSzPts val="1800"/>
              <a:buFont typeface="Arial"/>
              <a:buNone/>
              <a:defRPr sz="1800"/>
            </a:lvl3pPr>
            <a:lvl4pPr lvl="3" algn="ctr">
              <a:lnSpc>
                <a:spcPct val="90000"/>
              </a:lnSpc>
              <a:spcBef>
                <a:spcPts val="500"/>
              </a:spcBef>
              <a:spcAft>
                <a:spcPts val="0"/>
              </a:spcAft>
              <a:buClr>
                <a:schemeClr val="accent3"/>
              </a:buClr>
              <a:buSzPts val="1600"/>
              <a:buNone/>
              <a:defRPr sz="1600"/>
            </a:lvl4pPr>
            <a:lvl5pPr lvl="4" algn="ctr">
              <a:lnSpc>
                <a:spcPct val="90000"/>
              </a:lnSpc>
              <a:spcBef>
                <a:spcPts val="50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итульний слайд">
  <p:cSld name="Титульний слайд">
    <p:spTree>
      <p:nvGrpSpPr>
        <p:cNvPr id="1" name="Shape 26"/>
        <p:cNvGrpSpPr/>
        <p:nvPr/>
      </p:nvGrpSpPr>
      <p:grpSpPr>
        <a:xfrm>
          <a:off x="0" y="0"/>
          <a:ext cx="0" cy="0"/>
          <a:chOff x="0" y="0"/>
          <a:chExt cx="0" cy="0"/>
        </a:xfrm>
      </p:grpSpPr>
      <p:pic>
        <p:nvPicPr>
          <p:cNvPr id="27" name="Google Shape;27;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7"/>
          <p:cNvSpPr txBox="1">
            <a:spLocks noGrp="1"/>
          </p:cNvSpPr>
          <p:nvPr>
            <p:ph type="ctrTitle"/>
          </p:nvPr>
        </p:nvSpPr>
        <p:spPr>
          <a:xfrm>
            <a:off x="1026160" y="1564641"/>
            <a:ext cx="7934960" cy="2565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subTitle" idx="1"/>
          </p:nvPr>
        </p:nvSpPr>
        <p:spPr>
          <a:xfrm>
            <a:off x="1026160" y="6042502"/>
            <a:ext cx="6522720" cy="3502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Font typeface="Arial"/>
              <a:buNone/>
              <a:defRPr sz="2000">
                <a:solidFill>
                  <a:schemeClr val="lt1"/>
                </a:solidFill>
              </a:defRPr>
            </a:lvl1pPr>
            <a:lvl2pPr lvl="1" algn="ctr">
              <a:lnSpc>
                <a:spcPct val="90000"/>
              </a:lnSpc>
              <a:spcBef>
                <a:spcPts val="500"/>
              </a:spcBef>
              <a:spcAft>
                <a:spcPts val="0"/>
              </a:spcAft>
              <a:buClr>
                <a:schemeClr val="accent3"/>
              </a:buClr>
              <a:buSzPts val="2000"/>
              <a:buFont typeface="Arial"/>
              <a:buNone/>
              <a:defRPr sz="2000"/>
            </a:lvl2pPr>
            <a:lvl3pPr lvl="2" algn="ctr">
              <a:lnSpc>
                <a:spcPct val="90000"/>
              </a:lnSpc>
              <a:spcBef>
                <a:spcPts val="500"/>
              </a:spcBef>
              <a:spcAft>
                <a:spcPts val="0"/>
              </a:spcAft>
              <a:buClr>
                <a:srgbClr val="7F7F7F"/>
              </a:buClr>
              <a:buSzPts val="1800"/>
              <a:buFont typeface="Arial"/>
              <a:buNone/>
              <a:defRPr sz="1800"/>
            </a:lvl3pPr>
            <a:lvl4pPr lvl="3" algn="ctr">
              <a:lnSpc>
                <a:spcPct val="90000"/>
              </a:lnSpc>
              <a:spcBef>
                <a:spcPts val="500"/>
              </a:spcBef>
              <a:spcAft>
                <a:spcPts val="0"/>
              </a:spcAft>
              <a:buClr>
                <a:schemeClr val="accent3"/>
              </a:buClr>
              <a:buSzPts val="1600"/>
              <a:buNone/>
              <a:defRPr sz="1600"/>
            </a:lvl4pPr>
            <a:lvl5pPr lvl="4" algn="ctr">
              <a:lnSpc>
                <a:spcPct val="90000"/>
              </a:lnSpc>
              <a:spcBef>
                <a:spcPts val="500"/>
              </a:spcBef>
              <a:spcAft>
                <a:spcPts val="0"/>
              </a:spcAft>
              <a:buClr>
                <a:schemeClr val="accent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30" name="Google Shape;30;p7"/>
          <p:cNvCxnSpPr/>
          <p:nvPr/>
        </p:nvCxnSpPr>
        <p:spPr>
          <a:xfrm rot="10800000">
            <a:off x="0" y="6261363"/>
            <a:ext cx="542635" cy="0"/>
          </a:xfrm>
          <a:prstGeom prst="straightConnector1">
            <a:avLst/>
          </a:prstGeom>
          <a:noFill/>
          <a:ln w="38100" cap="flat" cmpd="sng">
            <a:solidFill>
              <a:srgbClr val="E6AF12"/>
            </a:solidFill>
            <a:prstDash val="solid"/>
            <a:miter lim="800000"/>
            <a:headEnd type="none" w="sm" len="sm"/>
            <a:tailEnd type="none" w="sm" len="sm"/>
          </a:ln>
        </p:spPr>
      </p:cxnSp>
      <p:sp>
        <p:nvSpPr>
          <p:cNvPr id="31" name="Google Shape;31;p7"/>
          <p:cNvSpPr/>
          <p:nvPr/>
        </p:nvSpPr>
        <p:spPr>
          <a:xfrm>
            <a:off x="472669" y="6094000"/>
            <a:ext cx="298704" cy="298704"/>
          </a:xfrm>
          <a:prstGeom prst="ellipse">
            <a:avLst/>
          </a:prstGeom>
          <a:solidFill>
            <a:srgbClr val="E6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1 стр">
  <p:cSld name="Заголовок 1 стр">
    <p:spTree>
      <p:nvGrpSpPr>
        <p:cNvPr id="1" name="Shape 32"/>
        <p:cNvGrpSpPr/>
        <p:nvPr/>
      </p:nvGrpSpPr>
      <p:grpSpPr>
        <a:xfrm>
          <a:off x="0" y="0"/>
          <a:ext cx="0" cy="0"/>
          <a:chOff x="0" y="0"/>
          <a:chExt cx="0" cy="0"/>
        </a:xfrm>
      </p:grpSpPr>
      <p:sp>
        <p:nvSpPr>
          <p:cNvPr id="33" name="Google Shape;33;p8"/>
          <p:cNvSpPr txBox="1">
            <a:spLocks noGrp="1"/>
          </p:cNvSpPr>
          <p:nvPr>
            <p:ph type="body" idx="1"/>
          </p:nvPr>
        </p:nvSpPr>
        <p:spPr>
          <a:xfrm>
            <a:off x="4734560" y="1320166"/>
            <a:ext cx="6509702" cy="47040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
          <p:cNvSpPr txBox="1">
            <a:spLocks noGrp="1"/>
          </p:cNvSpPr>
          <p:nvPr>
            <p:ph type="title"/>
          </p:nvPr>
        </p:nvSpPr>
        <p:spPr>
          <a:xfrm>
            <a:off x="1019175" y="368300"/>
            <a:ext cx="10225087" cy="46507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00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a:spLocks noGrp="1"/>
          </p:cNvSpPr>
          <p:nvPr>
            <p:ph type="pic" idx="2"/>
          </p:nvPr>
        </p:nvSpPr>
        <p:spPr>
          <a:xfrm>
            <a:off x="1019175" y="1320166"/>
            <a:ext cx="3552825" cy="4705350"/>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Заголовок 2 рядка, текст та діаграма">
  <p:cSld name="1_Заголовок 2 рядка, текст та діаграма">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015304" y="365125"/>
            <a:ext cx="10228958" cy="945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1015304" y="1615441"/>
            <a:ext cx="4925000" cy="40233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Font typeface="Arial"/>
              <a:buNone/>
              <a:defRPr sz="2400"/>
            </a:lvl1pPr>
            <a:lvl2pPr marL="914400" lvl="1" indent="-228600" algn="l">
              <a:lnSpc>
                <a:spcPct val="90000"/>
              </a:lnSpc>
              <a:spcBef>
                <a:spcPts val="500"/>
              </a:spcBef>
              <a:spcAft>
                <a:spcPts val="0"/>
              </a:spcAft>
              <a:buClr>
                <a:schemeClr val="accent3"/>
              </a:buClr>
              <a:buSzPts val="1600"/>
              <a:buFont typeface="Arial"/>
              <a:buNone/>
              <a:defRPr/>
            </a:lvl2pPr>
            <a:lvl3pPr marL="1371600" lvl="2" indent="-228600" algn="l">
              <a:lnSpc>
                <a:spcPct val="90000"/>
              </a:lnSpc>
              <a:spcBef>
                <a:spcPts val="500"/>
              </a:spcBef>
              <a:spcAft>
                <a:spcPts val="0"/>
              </a:spcAft>
              <a:buClr>
                <a:srgbClr val="7F7F7F"/>
              </a:buClr>
              <a:buSzPts val="1200"/>
              <a:buFont typeface="Arial"/>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a:spLocks noGrp="1"/>
          </p:cNvSpPr>
          <p:nvPr>
            <p:ph type="chart" idx="2"/>
          </p:nvPr>
        </p:nvSpPr>
        <p:spPr>
          <a:xfrm>
            <a:off x="6319263" y="1615441"/>
            <a:ext cx="4925000" cy="4023360"/>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2600"/>
              <a:buFont typeface="Arial"/>
              <a:buNone/>
              <a:defRPr sz="2600" b="0" i="0" u="none" strike="noStrike" cap="none">
                <a:solidFill>
                  <a:schemeClr val="accent3"/>
                </a:solidFill>
                <a:latin typeface="Arial"/>
                <a:ea typeface="Arial"/>
                <a:cs typeface="Arial"/>
                <a:sym typeface="Arial"/>
              </a:defRPr>
            </a:lvl1pPr>
            <a:lvl2pPr marR="0" lvl="1" algn="l" rtl="0">
              <a:lnSpc>
                <a:spcPct val="90000"/>
              </a:lnSpc>
              <a:spcBef>
                <a:spcPts val="500"/>
              </a:spcBef>
              <a:spcAft>
                <a:spcPts val="0"/>
              </a:spcAft>
              <a:buClr>
                <a:schemeClr val="accent3"/>
              </a:buClr>
              <a:buSzPts val="1600"/>
              <a:buFont typeface="Arial"/>
              <a:buNone/>
              <a:defRPr sz="1600" b="0" i="0" u="none" strike="noStrike" cap="none">
                <a:solidFill>
                  <a:schemeClr val="accent3"/>
                </a:solidFill>
                <a:latin typeface="Arial"/>
                <a:ea typeface="Arial"/>
                <a:cs typeface="Arial"/>
                <a:sym typeface="Arial"/>
              </a:defRPr>
            </a:lvl2pPr>
            <a:lvl3pPr marR="0" lvl="2" algn="l" rtl="0">
              <a:lnSpc>
                <a:spcPct val="90000"/>
              </a:lnSpc>
              <a:spcBef>
                <a:spcPts val="5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R="0" lvl="3"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4pPr>
            <a:lvl5pPr marR="0" lvl="4"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1 рядок 2 стовпця тексту">
  <p:cSld name="Заголовок 1 рядок 2 стовпця тексту">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015304" y="375285"/>
            <a:ext cx="10228959" cy="5289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1015304" y="1192799"/>
            <a:ext cx="4904104" cy="62997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3"/>
              </a:buClr>
              <a:buSzPts val="2000"/>
              <a:buFont typeface="Arial"/>
              <a:buNone/>
              <a:defRPr sz="2000" b="0"/>
            </a:lvl1pPr>
            <a:lvl2pPr marL="914400" lvl="1" indent="-228600" algn="l">
              <a:lnSpc>
                <a:spcPct val="90000"/>
              </a:lnSpc>
              <a:spcBef>
                <a:spcPts val="500"/>
              </a:spcBef>
              <a:spcAft>
                <a:spcPts val="0"/>
              </a:spcAft>
              <a:buClr>
                <a:schemeClr val="accent3"/>
              </a:buClr>
              <a:buSzPts val="2000"/>
              <a:buFont typeface="Arial"/>
              <a:buNone/>
              <a:defRPr sz="2000" b="1"/>
            </a:lvl2pPr>
            <a:lvl3pPr marL="1371600" lvl="2" indent="-228600" algn="l">
              <a:lnSpc>
                <a:spcPct val="90000"/>
              </a:lnSpc>
              <a:spcBef>
                <a:spcPts val="500"/>
              </a:spcBef>
              <a:spcAft>
                <a:spcPts val="0"/>
              </a:spcAft>
              <a:buClr>
                <a:srgbClr val="7F7F7F"/>
              </a:buClr>
              <a:buSzPts val="1800"/>
              <a:buFont typeface="Arial"/>
              <a:buNone/>
              <a:defRPr sz="1800" b="1"/>
            </a:lvl3pPr>
            <a:lvl4pPr marL="1828800" lvl="3" indent="-228600" algn="l">
              <a:lnSpc>
                <a:spcPct val="90000"/>
              </a:lnSpc>
              <a:spcBef>
                <a:spcPts val="500"/>
              </a:spcBef>
              <a:spcAft>
                <a:spcPts val="0"/>
              </a:spcAft>
              <a:buClr>
                <a:schemeClr val="accent3"/>
              </a:buClr>
              <a:buSzPts val="1600"/>
              <a:buNone/>
              <a:defRPr sz="1600" b="1"/>
            </a:lvl4pPr>
            <a:lvl5pPr marL="2286000" lvl="4" indent="-228600" algn="l">
              <a:lnSpc>
                <a:spcPct val="90000"/>
              </a:lnSpc>
              <a:spcBef>
                <a:spcPts val="500"/>
              </a:spcBef>
              <a:spcAft>
                <a:spcPts val="0"/>
              </a:spcAft>
              <a:buClr>
                <a:schemeClr val="accent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1019176" y="2111337"/>
            <a:ext cx="4904104" cy="38239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800"/>
              <a:buNone/>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268722" y="2111337"/>
            <a:ext cx="4975540" cy="38239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800"/>
              <a:buNone/>
              <a:defRPr/>
            </a:lvl1pPr>
            <a:lvl2pPr marL="914400" lvl="1" indent="-228600" algn="l">
              <a:lnSpc>
                <a:spcPct val="90000"/>
              </a:lnSpc>
              <a:spcBef>
                <a:spcPts val="500"/>
              </a:spcBef>
              <a:spcAft>
                <a:spcPts val="0"/>
              </a:spcAft>
              <a:buClr>
                <a:schemeClr val="accent3"/>
              </a:buClr>
              <a:buSzPts val="1800"/>
              <a:buNone/>
              <a:defRPr/>
            </a:lvl2pPr>
            <a:lvl3pPr marL="1371600" lvl="2" indent="-228600" algn="l">
              <a:lnSpc>
                <a:spcPct val="90000"/>
              </a:lnSpc>
              <a:spcBef>
                <a:spcPts val="500"/>
              </a:spcBef>
              <a:spcAft>
                <a:spcPts val="0"/>
              </a:spcAft>
              <a:buClr>
                <a:srgbClr val="7F7F7F"/>
              </a:buClr>
              <a:buSzPts val="1800"/>
              <a:buNone/>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body" idx="4"/>
          </p:nvPr>
        </p:nvSpPr>
        <p:spPr>
          <a:xfrm>
            <a:off x="6268721" y="1192801"/>
            <a:ext cx="4975541" cy="62997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3"/>
              </a:buClr>
              <a:buSzPts val="2000"/>
              <a:buFont typeface="Arial"/>
              <a:buNone/>
              <a:defRPr sz="2000" b="0"/>
            </a:lvl1pPr>
            <a:lvl2pPr marL="914400" lvl="1" indent="-228600" algn="l">
              <a:lnSpc>
                <a:spcPct val="90000"/>
              </a:lnSpc>
              <a:spcBef>
                <a:spcPts val="500"/>
              </a:spcBef>
              <a:spcAft>
                <a:spcPts val="0"/>
              </a:spcAft>
              <a:buClr>
                <a:schemeClr val="accent3"/>
              </a:buClr>
              <a:buSzPts val="2000"/>
              <a:buFont typeface="Arial"/>
              <a:buNone/>
              <a:defRPr sz="2000" b="1"/>
            </a:lvl2pPr>
            <a:lvl3pPr marL="1371600" lvl="2" indent="-228600" algn="l">
              <a:lnSpc>
                <a:spcPct val="90000"/>
              </a:lnSpc>
              <a:spcBef>
                <a:spcPts val="500"/>
              </a:spcBef>
              <a:spcAft>
                <a:spcPts val="0"/>
              </a:spcAft>
              <a:buClr>
                <a:srgbClr val="7F7F7F"/>
              </a:buClr>
              <a:buSzPts val="1800"/>
              <a:buFont typeface="Arial"/>
              <a:buNone/>
              <a:defRPr sz="1800" b="1"/>
            </a:lvl3pPr>
            <a:lvl4pPr marL="1828800" lvl="3" indent="-228600" algn="l">
              <a:lnSpc>
                <a:spcPct val="90000"/>
              </a:lnSpc>
              <a:spcBef>
                <a:spcPts val="500"/>
              </a:spcBef>
              <a:spcAft>
                <a:spcPts val="0"/>
              </a:spcAft>
              <a:buClr>
                <a:schemeClr val="accent3"/>
              </a:buClr>
              <a:buSzPts val="1600"/>
              <a:buNone/>
              <a:defRPr sz="1600" b="1"/>
            </a:lvl4pPr>
            <a:lvl5pPr marL="2286000" lvl="4" indent="-228600" algn="l">
              <a:lnSpc>
                <a:spcPct val="90000"/>
              </a:lnSpc>
              <a:spcBef>
                <a:spcPts val="500"/>
              </a:spcBef>
              <a:spcAft>
                <a:spcPts val="0"/>
              </a:spcAft>
              <a:buClr>
                <a:schemeClr val="accent3"/>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1 рядок">
  <p:cSld name="Заголовок 1 рядок">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1015303" y="365125"/>
            <a:ext cx="10228959" cy="43751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Заголовок 2 рядки">
  <p:cSld name="1_Заголовок 2 рядки">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015303" y="365125"/>
            <a:ext cx="10228959" cy="107759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0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1019175" y="1229361"/>
            <a:ext cx="10225088" cy="507936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3"/>
              </a:buClr>
              <a:buSzPts val="2600"/>
              <a:buFont typeface="Arial"/>
              <a:buNone/>
              <a:defRPr sz="2600" b="0" i="0" u="none" strike="noStrike" cap="none">
                <a:solidFill>
                  <a:schemeClr val="accent3"/>
                </a:solidFill>
                <a:latin typeface="Arial"/>
                <a:ea typeface="Arial"/>
                <a:cs typeface="Arial"/>
                <a:sym typeface="Arial"/>
              </a:defRPr>
            </a:lvl1pPr>
            <a:lvl2pPr marL="914400" marR="0" lvl="1" indent="-228600" algn="l" rtl="0">
              <a:lnSpc>
                <a:spcPct val="90000"/>
              </a:lnSpc>
              <a:spcBef>
                <a:spcPts val="500"/>
              </a:spcBef>
              <a:spcAft>
                <a:spcPts val="0"/>
              </a:spcAft>
              <a:buClr>
                <a:schemeClr val="accent3"/>
              </a:buClr>
              <a:buSzPts val="1600"/>
              <a:buFont typeface="Arial"/>
              <a:buNone/>
              <a:defRPr sz="1600" b="0" i="0" u="none" strike="noStrike" cap="none">
                <a:solidFill>
                  <a:schemeClr val="accent3"/>
                </a:solidFill>
                <a:latin typeface="Arial"/>
                <a:ea typeface="Arial"/>
                <a:cs typeface="Arial"/>
                <a:sym typeface="Arial"/>
              </a:defRPr>
            </a:lvl2pPr>
            <a:lvl3pPr marL="1371600" marR="0" lvl="2" indent="-228600" algn="l" rtl="0">
              <a:lnSpc>
                <a:spcPct val="90000"/>
              </a:lnSpc>
              <a:spcBef>
                <a:spcPts val="50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accent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3"/>
          <p:cNvSpPr/>
          <p:nvPr/>
        </p:nvSpPr>
        <p:spPr>
          <a:xfrm>
            <a:off x="730575" y="260676"/>
            <a:ext cx="577200" cy="577200"/>
          </a:xfrm>
          <a:prstGeom prst="ellipse">
            <a:avLst/>
          </a:prstGeom>
          <a:solidFill>
            <a:srgbClr val="F8B10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3"/>
          <p:cNvSpPr txBox="1">
            <a:spLocks noGrp="1"/>
          </p:cNvSpPr>
          <p:nvPr>
            <p:ph type="title"/>
          </p:nvPr>
        </p:nvSpPr>
        <p:spPr>
          <a:xfrm>
            <a:off x="1019175" y="365125"/>
            <a:ext cx="10225088" cy="47275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2">
          <p15:clr>
            <a:srgbClr val="F26B43"/>
          </p15:clr>
        </p15:guide>
        <p15:guide id="2" pos="642">
          <p15:clr>
            <a:srgbClr val="F26B43"/>
          </p15:clr>
        </p15:guide>
        <p15:guide id="3" pos="7083">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title"/>
          </p:nvPr>
        </p:nvSpPr>
        <p:spPr>
          <a:xfrm>
            <a:off x="1015304" y="365125"/>
            <a:ext cx="8154096" cy="945515"/>
          </a:xfrm>
          <a:prstGeom prst="rect">
            <a:avLst/>
          </a:prstGeom>
          <a:noFill/>
          <a:ln>
            <a:noFill/>
          </a:ln>
        </p:spPr>
        <p:txBody>
          <a:bodyPr spcFirstLastPara="1" wrap="square" lIns="91425" tIns="45700" rIns="91425" bIns="45700" anchor="t" anchorCtr="0">
            <a:normAutofit/>
          </a:bodyPr>
          <a:lstStyle/>
          <a:p>
            <a:pPr lvl="0"/>
            <a:r>
              <a:rPr lang="en-US" b="0" dirty="0">
                <a:latin typeface="Calibri"/>
                <a:ea typeface="Calibri"/>
                <a:cs typeface="Calibri"/>
                <a:sym typeface="Calibri"/>
              </a:rPr>
              <a:t>Measuring weekly progress on key deliverables throughout the quarter</a:t>
            </a:r>
            <a:endParaRPr b="0" dirty="0">
              <a:latin typeface="Calibri"/>
              <a:ea typeface="Calibri"/>
              <a:cs typeface="Calibri"/>
              <a:sym typeface="Calibri"/>
            </a:endParaRPr>
          </a:p>
        </p:txBody>
      </p:sp>
      <p:sp>
        <p:nvSpPr>
          <p:cNvPr id="168" name="Google Shape;168;p1"/>
          <p:cNvSpPr txBox="1"/>
          <p:nvPr/>
        </p:nvSpPr>
        <p:spPr>
          <a:xfrm>
            <a:off x="1015304" y="1508845"/>
            <a:ext cx="383974" cy="349134"/>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107000"/>
              </a:lnSpc>
              <a:spcBef>
                <a:spcPts val="0"/>
              </a:spcBef>
              <a:spcAft>
                <a:spcPts val="0"/>
              </a:spcAft>
              <a:buClr>
                <a:schemeClr val="dk1"/>
              </a:buClr>
              <a:buSzPct val="100000"/>
              <a:buFont typeface="Calibri"/>
              <a:buNone/>
            </a:pPr>
            <a:r>
              <a:rPr lang="ru-RU" sz="2400" b="1" i="0" u="none" strike="noStrike" cap="none">
                <a:solidFill>
                  <a:schemeClr val="dk1"/>
                </a:solidFill>
                <a:latin typeface="Calibri"/>
                <a:ea typeface="Calibri"/>
                <a:cs typeface="Calibri"/>
                <a:sym typeface="Calibri"/>
              </a:rPr>
              <a:t>1</a:t>
            </a:r>
            <a:endParaRPr sz="2400" b="1" i="0" u="none" strike="noStrike" cap="none">
              <a:solidFill>
                <a:schemeClr val="dk1"/>
              </a:solidFill>
              <a:latin typeface="Calibri"/>
              <a:ea typeface="Calibri"/>
              <a:cs typeface="Calibri"/>
              <a:sym typeface="Calibri"/>
            </a:endParaRPr>
          </a:p>
        </p:txBody>
      </p:sp>
      <p:sp>
        <p:nvSpPr>
          <p:cNvPr id="169" name="Google Shape;169;p1"/>
          <p:cNvSpPr txBox="1"/>
          <p:nvPr/>
        </p:nvSpPr>
        <p:spPr>
          <a:xfrm>
            <a:off x="1015304" y="3944286"/>
            <a:ext cx="383974" cy="349134"/>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107000"/>
              </a:lnSpc>
              <a:spcBef>
                <a:spcPts val="0"/>
              </a:spcBef>
              <a:spcAft>
                <a:spcPts val="0"/>
              </a:spcAft>
              <a:buClr>
                <a:schemeClr val="dk1"/>
              </a:buClr>
              <a:buSzPct val="100000"/>
              <a:buFont typeface="Calibri"/>
              <a:buNone/>
            </a:pPr>
            <a:r>
              <a:rPr lang="ru-RU" sz="2400" b="1" i="0" u="none" strike="noStrike" cap="none">
                <a:solidFill>
                  <a:schemeClr val="dk1"/>
                </a:solidFill>
                <a:latin typeface="Calibri"/>
                <a:ea typeface="Calibri"/>
                <a:cs typeface="Calibri"/>
                <a:sym typeface="Calibri"/>
              </a:rPr>
              <a:t>2</a:t>
            </a:r>
            <a:endParaRPr sz="2400" b="1" i="0" u="none" strike="noStrike" cap="none">
              <a:solidFill>
                <a:schemeClr val="dk1"/>
              </a:solidFill>
              <a:latin typeface="Calibri"/>
              <a:ea typeface="Calibri"/>
              <a:cs typeface="Calibri"/>
              <a:sym typeface="Calibri"/>
            </a:endParaRPr>
          </a:p>
        </p:txBody>
      </p:sp>
      <p:sp>
        <p:nvSpPr>
          <p:cNvPr id="170" name="Google Shape;170;p1"/>
          <p:cNvSpPr/>
          <p:nvPr/>
        </p:nvSpPr>
        <p:spPr>
          <a:xfrm>
            <a:off x="9817100" y="166927"/>
            <a:ext cx="2374800" cy="148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b="0" i="0" u="none" strike="noStrike" cap="none">
                <a:solidFill>
                  <a:srgbClr val="1D1C1D"/>
                </a:solidFill>
                <a:latin typeface="Times New Roman"/>
                <a:ea typeface="Times New Roman"/>
                <a:cs typeface="Times New Roman"/>
                <a:sym typeface="Times New Roman"/>
              </a:rPr>
              <a:t>Додаток </a:t>
            </a:r>
            <a:r>
              <a:rPr lang="ru-RU" sz="1000">
                <a:solidFill>
                  <a:srgbClr val="1D1C1D"/>
                </a:solidFill>
                <a:latin typeface="Times New Roman"/>
                <a:ea typeface="Times New Roman"/>
                <a:cs typeface="Times New Roman"/>
                <a:sym typeface="Times New Roman"/>
              </a:rPr>
              <a:t>6</a:t>
            </a:r>
            <a:br>
              <a:rPr lang="ru-RU" sz="1000" b="0" i="0" u="none" strike="noStrike" cap="none">
                <a:solidFill>
                  <a:schemeClr val="dk1"/>
                </a:solidFill>
                <a:latin typeface="Times New Roman"/>
                <a:ea typeface="Times New Roman"/>
                <a:cs typeface="Times New Roman"/>
                <a:sym typeface="Times New Roman"/>
              </a:rPr>
            </a:br>
            <a:r>
              <a:rPr lang="ru-RU" sz="1000" b="0" i="0" u="none" strike="noStrike" cap="none">
                <a:solidFill>
                  <a:srgbClr val="1D1C1D"/>
                </a:solidFill>
                <a:latin typeface="Times New Roman"/>
                <a:ea typeface="Times New Roman"/>
                <a:cs typeface="Times New Roman"/>
                <a:sym typeface="Times New Roman"/>
              </a:rPr>
              <a:t>до Порядку </a:t>
            </a:r>
            <a:r>
              <a:rPr lang="ru-RU" sz="1000">
                <a:solidFill>
                  <a:srgbClr val="1D1C1D"/>
                </a:solidFill>
                <a:latin typeface="Times New Roman"/>
                <a:ea typeface="Times New Roman"/>
                <a:cs typeface="Times New Roman"/>
                <a:sym typeface="Times New Roman"/>
              </a:rPr>
              <a:t>управління у Національному агентстві з питань запобігання корупції за методологією Цілей та ключових результатів (Objectives and Key Results (OKR)) для реалізації Місії: «Будуємо доброчесну владу та справедливе суспільство»</a:t>
            </a:r>
            <a:br>
              <a:rPr lang="ru-RU" sz="1000" b="0" i="0" u="none" strike="noStrike" cap="none">
                <a:solidFill>
                  <a:schemeClr val="dk1"/>
                </a:solidFill>
                <a:latin typeface="Times New Roman"/>
                <a:ea typeface="Times New Roman"/>
                <a:cs typeface="Times New Roman"/>
                <a:sym typeface="Times New Roman"/>
              </a:rPr>
            </a:br>
            <a:r>
              <a:rPr lang="ru-RU" sz="1000" b="0" i="0" u="none" strike="noStrike" cap="none">
                <a:solidFill>
                  <a:srgbClr val="1D1C1D"/>
                </a:solidFill>
                <a:latin typeface="Times New Roman"/>
                <a:ea typeface="Times New Roman"/>
                <a:cs typeface="Times New Roman"/>
                <a:sym typeface="Times New Roman"/>
              </a:rPr>
              <a:t>(пункт </a:t>
            </a:r>
            <a:r>
              <a:rPr lang="ru-RU" sz="1000">
                <a:solidFill>
                  <a:srgbClr val="1D1C1D"/>
                </a:solidFill>
                <a:latin typeface="Times New Roman"/>
                <a:ea typeface="Times New Roman"/>
                <a:cs typeface="Times New Roman"/>
                <a:sym typeface="Times New Roman"/>
              </a:rPr>
              <a:t>2</a:t>
            </a:r>
            <a:r>
              <a:rPr lang="ru-RU" sz="1000" b="0" i="0" u="none" strike="noStrike" cap="none">
                <a:solidFill>
                  <a:srgbClr val="1D1C1D"/>
                </a:solidFill>
                <a:latin typeface="Times New Roman"/>
                <a:ea typeface="Times New Roman"/>
                <a:cs typeface="Times New Roman"/>
                <a:sym typeface="Times New Roman"/>
              </a:rPr>
              <a:t> розділу ІІІ)</a:t>
            </a:r>
            <a:endParaRPr sz="1000">
              <a:solidFill>
                <a:schemeClr val="dk1"/>
              </a:solidFill>
              <a:latin typeface="Times New Roman"/>
              <a:ea typeface="Times New Roman"/>
              <a:cs typeface="Times New Roman"/>
              <a:sym typeface="Times New Roman"/>
            </a:endParaRPr>
          </a:p>
        </p:txBody>
      </p:sp>
      <p:cxnSp>
        <p:nvCxnSpPr>
          <p:cNvPr id="171" name="Google Shape;171;p1"/>
          <p:cNvCxnSpPr/>
          <p:nvPr/>
        </p:nvCxnSpPr>
        <p:spPr>
          <a:xfrm>
            <a:off x="4269307" y="6621151"/>
            <a:ext cx="3422708" cy="0"/>
          </a:xfrm>
          <a:prstGeom prst="straightConnector1">
            <a:avLst/>
          </a:prstGeom>
          <a:noFill/>
          <a:ln w="9525" cap="flat" cmpd="sng">
            <a:solidFill>
              <a:schemeClr val="accent1"/>
            </a:solidFill>
            <a:prstDash val="solid"/>
            <a:miter lim="800000"/>
            <a:headEnd type="none" w="sm" len="sm"/>
            <a:tailEnd type="none" w="sm" len="sm"/>
          </a:ln>
        </p:spPr>
      </p:cxnSp>
      <p:pic>
        <p:nvPicPr>
          <p:cNvPr id="172" name="Google Shape;172;p1"/>
          <p:cNvPicPr preferRelativeResize="0"/>
          <p:nvPr/>
        </p:nvPicPr>
        <p:blipFill rotWithShape="1">
          <a:blip r:embed="rId3">
            <a:alphaModFix/>
          </a:blip>
          <a:srcRect/>
          <a:stretch/>
        </p:blipFill>
        <p:spPr>
          <a:xfrm>
            <a:off x="1267587" y="1310640"/>
            <a:ext cx="8626587" cy="5616426"/>
          </a:xfrm>
          <a:prstGeom prst="rect">
            <a:avLst/>
          </a:prstGeom>
          <a:noFill/>
          <a:ln>
            <a:noFill/>
          </a:ln>
        </p:spPr>
      </p:pic>
      <p:sp>
        <p:nvSpPr>
          <p:cNvPr id="2" name="Прямокутник 1">
            <a:extLst>
              <a:ext uri="{FF2B5EF4-FFF2-40B4-BE49-F238E27FC236}">
                <a16:creationId xmlns:a16="http://schemas.microsoft.com/office/drawing/2014/main" id="{032CB6CD-5260-4C1C-98C6-D2626604620A}"/>
              </a:ext>
            </a:extLst>
          </p:cNvPr>
          <p:cNvSpPr/>
          <p:nvPr/>
        </p:nvSpPr>
        <p:spPr>
          <a:xfrm>
            <a:off x="1493910" y="1493238"/>
            <a:ext cx="1533375" cy="307777"/>
          </a:xfrm>
          <a:prstGeom prst="rect">
            <a:avLst/>
          </a:prstGeom>
          <a:solidFill>
            <a:srgbClr val="202A78"/>
          </a:solidFill>
          <a:ln>
            <a:noFill/>
          </a:ln>
        </p:spPr>
        <p:txBody>
          <a:bodyPr wrap="square">
            <a:spAutoFit/>
          </a:bodyPr>
          <a:lstStyle/>
          <a:p>
            <a:r>
              <a:rPr lang="LID4096" dirty="0">
                <a:solidFill>
                  <a:schemeClr val="bg1"/>
                </a:solidFill>
              </a:rPr>
              <a:t>By </a:t>
            </a:r>
            <a:r>
              <a:rPr lang="LID4096" b="1" dirty="0">
                <a:solidFill>
                  <a:schemeClr val="bg1"/>
                </a:solidFill>
              </a:rPr>
              <a:t>stage</a:t>
            </a:r>
          </a:p>
        </p:txBody>
      </p:sp>
      <p:sp>
        <p:nvSpPr>
          <p:cNvPr id="9" name="Прямокутник 8">
            <a:extLst>
              <a:ext uri="{FF2B5EF4-FFF2-40B4-BE49-F238E27FC236}">
                <a16:creationId xmlns:a16="http://schemas.microsoft.com/office/drawing/2014/main" id="{2F8CCC2F-B058-4C7A-B7F4-DFDF9A13997C}"/>
              </a:ext>
            </a:extLst>
          </p:cNvPr>
          <p:cNvSpPr/>
          <p:nvPr/>
        </p:nvSpPr>
        <p:spPr>
          <a:xfrm>
            <a:off x="1493909" y="3985643"/>
            <a:ext cx="2145935" cy="307777"/>
          </a:xfrm>
          <a:prstGeom prst="rect">
            <a:avLst/>
          </a:prstGeom>
          <a:solidFill>
            <a:srgbClr val="202A78"/>
          </a:solidFill>
          <a:ln>
            <a:noFill/>
          </a:ln>
        </p:spPr>
        <p:txBody>
          <a:bodyPr wrap="square">
            <a:spAutoFit/>
          </a:bodyPr>
          <a:lstStyle/>
          <a:p>
            <a:r>
              <a:rPr lang="en-US" dirty="0">
                <a:solidFill>
                  <a:schemeClr val="bg1"/>
                </a:solidFill>
              </a:rPr>
              <a:t>By </a:t>
            </a:r>
            <a:r>
              <a:rPr lang="en-US" b="1" dirty="0">
                <a:solidFill>
                  <a:schemeClr val="bg1"/>
                </a:solidFill>
              </a:rPr>
              <a:t>number of weeks</a:t>
            </a:r>
            <a:endParaRPr lang="LID4096" b="1" dirty="0">
              <a:solidFill>
                <a:schemeClr val="bg1"/>
              </a:solidFill>
            </a:endParaRPr>
          </a:p>
        </p:txBody>
      </p:sp>
      <p:sp>
        <p:nvSpPr>
          <p:cNvPr id="3" name="Прямокутник 2">
            <a:extLst>
              <a:ext uri="{FF2B5EF4-FFF2-40B4-BE49-F238E27FC236}">
                <a16:creationId xmlns:a16="http://schemas.microsoft.com/office/drawing/2014/main" id="{BCEFCCB0-DB14-46A2-99E9-EB7D98FE5D2F}"/>
              </a:ext>
            </a:extLst>
          </p:cNvPr>
          <p:cNvSpPr/>
          <p:nvPr/>
        </p:nvSpPr>
        <p:spPr>
          <a:xfrm>
            <a:off x="1399278" y="1793136"/>
            <a:ext cx="8494896" cy="523220"/>
          </a:xfrm>
          <a:prstGeom prst="rect">
            <a:avLst/>
          </a:prstGeom>
          <a:solidFill>
            <a:srgbClr val="FFFFFF"/>
          </a:solidFill>
        </p:spPr>
        <p:txBody>
          <a:bodyPr wrap="square">
            <a:spAutoFit/>
          </a:bodyPr>
          <a:lstStyle/>
          <a:p>
            <a:r>
              <a:rPr lang="en-US" b="1" dirty="0"/>
              <a:t>Name of the </a:t>
            </a:r>
            <a:r>
              <a:rPr lang="LID4096" b="1" dirty="0"/>
              <a:t>KR</a:t>
            </a:r>
            <a:r>
              <a:rPr lang="LID4096" dirty="0"/>
              <a:t>: Draft portfolio on effective management in public institutions based on OKRs developed and presented at the level of the head of the organisation in at least three central executive authorities</a:t>
            </a:r>
          </a:p>
        </p:txBody>
      </p:sp>
      <p:sp>
        <p:nvSpPr>
          <p:cNvPr id="11" name="Прямокутник 10">
            <a:extLst>
              <a:ext uri="{FF2B5EF4-FFF2-40B4-BE49-F238E27FC236}">
                <a16:creationId xmlns:a16="http://schemas.microsoft.com/office/drawing/2014/main" id="{72674FF7-7152-47C7-828F-383AE1525C8C}"/>
              </a:ext>
            </a:extLst>
          </p:cNvPr>
          <p:cNvSpPr/>
          <p:nvPr/>
        </p:nvSpPr>
        <p:spPr>
          <a:xfrm>
            <a:off x="1399278" y="4348761"/>
            <a:ext cx="8494896" cy="307777"/>
          </a:xfrm>
          <a:prstGeom prst="rect">
            <a:avLst/>
          </a:prstGeom>
          <a:solidFill>
            <a:srgbClr val="FFFFFF"/>
          </a:solidFill>
        </p:spPr>
        <p:txBody>
          <a:bodyPr wrap="square">
            <a:spAutoFit/>
          </a:bodyPr>
          <a:lstStyle/>
          <a:p>
            <a:r>
              <a:rPr lang="en-US" b="1" dirty="0"/>
              <a:t>Name of the </a:t>
            </a:r>
            <a:r>
              <a:rPr lang="LID4096" b="1" dirty="0"/>
              <a:t>KR</a:t>
            </a:r>
            <a:r>
              <a:rPr lang="LID4096" dirty="0"/>
              <a:t>: </a:t>
            </a:r>
            <a:r>
              <a:rPr lang="en-US" dirty="0"/>
              <a:t>Sanctions portal has been updated</a:t>
            </a:r>
            <a:endParaRPr lang="LID4096" dirty="0"/>
          </a:p>
        </p:txBody>
      </p:sp>
      <p:sp>
        <p:nvSpPr>
          <p:cNvPr id="4" name="TextBox 3">
            <a:extLst>
              <a:ext uri="{FF2B5EF4-FFF2-40B4-BE49-F238E27FC236}">
                <a16:creationId xmlns:a16="http://schemas.microsoft.com/office/drawing/2014/main" id="{C494BB24-BF24-4C3E-8F8A-0DE03E9147F9}"/>
              </a:ext>
            </a:extLst>
          </p:cNvPr>
          <p:cNvSpPr txBox="1"/>
          <p:nvPr/>
        </p:nvSpPr>
        <p:spPr>
          <a:xfrm>
            <a:off x="1677880" y="2984756"/>
            <a:ext cx="8007658" cy="307777"/>
          </a:xfrm>
          <a:prstGeom prst="rect">
            <a:avLst/>
          </a:prstGeom>
          <a:solidFill>
            <a:srgbClr val="FFFFFF"/>
          </a:solidFill>
        </p:spPr>
        <p:txBody>
          <a:bodyPr wrap="square" rtlCol="0">
            <a:spAutoFit/>
          </a:bodyPr>
          <a:lstStyle/>
          <a:p>
            <a:r>
              <a:rPr lang="en-US" dirty="0"/>
              <a:t>    1</a:t>
            </a:r>
            <a:r>
              <a:rPr lang="en-US" baseline="30000" dirty="0"/>
              <a:t>st</a:t>
            </a:r>
            <a:r>
              <a:rPr lang="en-US" dirty="0"/>
              <a:t> stage  	                                2</a:t>
            </a:r>
            <a:r>
              <a:rPr lang="en-US" baseline="30000" dirty="0"/>
              <a:t>nd</a:t>
            </a:r>
            <a:r>
              <a:rPr lang="en-US" dirty="0"/>
              <a:t> stage                                                    3</a:t>
            </a:r>
            <a:r>
              <a:rPr lang="en-US" baseline="30000" dirty="0"/>
              <a:t>rd</a:t>
            </a:r>
            <a:r>
              <a:rPr lang="en-US" dirty="0"/>
              <a:t> stage</a:t>
            </a:r>
            <a:endParaRPr lang="LID4096" dirty="0"/>
          </a:p>
        </p:txBody>
      </p:sp>
      <p:sp>
        <p:nvSpPr>
          <p:cNvPr id="5" name="TextBox 4">
            <a:extLst>
              <a:ext uri="{FF2B5EF4-FFF2-40B4-BE49-F238E27FC236}">
                <a16:creationId xmlns:a16="http://schemas.microsoft.com/office/drawing/2014/main" id="{223192AC-6997-4A1D-950E-2CFA4192AE47}"/>
              </a:ext>
            </a:extLst>
          </p:cNvPr>
          <p:cNvSpPr txBox="1"/>
          <p:nvPr/>
        </p:nvSpPr>
        <p:spPr>
          <a:xfrm>
            <a:off x="1446593" y="3282053"/>
            <a:ext cx="1628007" cy="461665"/>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Write a draft of the document</a:t>
            </a:r>
            <a:endParaRPr lang="LID4096" sz="1200" dirty="0">
              <a:solidFill>
                <a:schemeClr val="accent6">
                  <a:lumMod val="75000"/>
                </a:schemeClr>
              </a:solidFill>
            </a:endParaRPr>
          </a:p>
        </p:txBody>
      </p:sp>
      <p:sp>
        <p:nvSpPr>
          <p:cNvPr id="14" name="TextBox 13">
            <a:extLst>
              <a:ext uri="{FF2B5EF4-FFF2-40B4-BE49-F238E27FC236}">
                <a16:creationId xmlns:a16="http://schemas.microsoft.com/office/drawing/2014/main" id="{6D30FC8F-32C7-4587-A8DA-AACD788AA6D4}"/>
              </a:ext>
            </a:extLst>
          </p:cNvPr>
          <p:cNvSpPr txBox="1"/>
          <p:nvPr/>
        </p:nvSpPr>
        <p:spPr>
          <a:xfrm>
            <a:off x="4679545" y="3255213"/>
            <a:ext cx="1628007" cy="461665"/>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Design and approve the document</a:t>
            </a:r>
            <a:endParaRPr lang="LID4096" sz="1200" dirty="0">
              <a:solidFill>
                <a:schemeClr val="accent6">
                  <a:lumMod val="75000"/>
                </a:schemeClr>
              </a:solidFill>
            </a:endParaRPr>
          </a:p>
        </p:txBody>
      </p:sp>
      <p:sp>
        <p:nvSpPr>
          <p:cNvPr id="15" name="TextBox 14">
            <a:extLst>
              <a:ext uri="{FF2B5EF4-FFF2-40B4-BE49-F238E27FC236}">
                <a16:creationId xmlns:a16="http://schemas.microsoft.com/office/drawing/2014/main" id="{AD12020B-9898-4E43-97FA-1944D64002DB}"/>
              </a:ext>
            </a:extLst>
          </p:cNvPr>
          <p:cNvSpPr txBox="1"/>
          <p:nvPr/>
        </p:nvSpPr>
        <p:spPr>
          <a:xfrm>
            <a:off x="8161849" y="3255213"/>
            <a:ext cx="1628007" cy="646331"/>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Present the document to three units</a:t>
            </a:r>
            <a:endParaRPr lang="LID4096" sz="1200" dirty="0">
              <a:solidFill>
                <a:schemeClr val="accent6">
                  <a:lumMod val="75000"/>
                </a:schemeClr>
              </a:solidFill>
            </a:endParaRPr>
          </a:p>
        </p:txBody>
      </p:sp>
      <p:sp>
        <p:nvSpPr>
          <p:cNvPr id="16" name="TextBox 15">
            <a:extLst>
              <a:ext uri="{FF2B5EF4-FFF2-40B4-BE49-F238E27FC236}">
                <a16:creationId xmlns:a16="http://schemas.microsoft.com/office/drawing/2014/main" id="{34A73163-7B9B-4235-9092-60A1335B05DA}"/>
              </a:ext>
            </a:extLst>
          </p:cNvPr>
          <p:cNvSpPr txBox="1"/>
          <p:nvPr/>
        </p:nvSpPr>
        <p:spPr>
          <a:xfrm>
            <a:off x="2455721" y="4780589"/>
            <a:ext cx="1628007" cy="646331"/>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An art sanction module has been developed</a:t>
            </a:r>
            <a:endParaRPr lang="LID4096" sz="1200" dirty="0">
              <a:solidFill>
                <a:schemeClr val="accent6">
                  <a:lumMod val="75000"/>
                </a:schemeClr>
              </a:solidFill>
            </a:endParaRPr>
          </a:p>
        </p:txBody>
      </p:sp>
      <p:sp>
        <p:nvSpPr>
          <p:cNvPr id="17" name="TextBox 16">
            <a:extLst>
              <a:ext uri="{FF2B5EF4-FFF2-40B4-BE49-F238E27FC236}">
                <a16:creationId xmlns:a16="http://schemas.microsoft.com/office/drawing/2014/main" id="{771A708D-3996-4447-A857-096CD20B1EF3}"/>
              </a:ext>
            </a:extLst>
          </p:cNvPr>
          <p:cNvSpPr txBox="1"/>
          <p:nvPr/>
        </p:nvSpPr>
        <p:spPr>
          <a:xfrm>
            <a:off x="5271862" y="4780589"/>
            <a:ext cx="1628007" cy="646331"/>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A module for sanctions experts has been developed</a:t>
            </a:r>
            <a:endParaRPr lang="LID4096" sz="1200" dirty="0">
              <a:solidFill>
                <a:schemeClr val="accent6">
                  <a:lumMod val="75000"/>
                </a:schemeClr>
              </a:solidFill>
            </a:endParaRPr>
          </a:p>
        </p:txBody>
      </p:sp>
      <p:sp>
        <p:nvSpPr>
          <p:cNvPr id="18" name="TextBox 17">
            <a:extLst>
              <a:ext uri="{FF2B5EF4-FFF2-40B4-BE49-F238E27FC236}">
                <a16:creationId xmlns:a16="http://schemas.microsoft.com/office/drawing/2014/main" id="{89FCAB78-F574-4577-BFF1-0BADD02DA961}"/>
              </a:ext>
            </a:extLst>
          </p:cNvPr>
          <p:cNvSpPr txBox="1"/>
          <p:nvPr/>
        </p:nvSpPr>
        <p:spPr>
          <a:xfrm>
            <a:off x="8539887" y="4780589"/>
            <a:ext cx="1259026" cy="646331"/>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Updated API with full translation</a:t>
            </a:r>
            <a:endParaRPr lang="LID4096" sz="1200" dirty="0">
              <a:solidFill>
                <a:schemeClr val="accent6">
                  <a:lumMod val="75000"/>
                </a:schemeClr>
              </a:solidFill>
            </a:endParaRPr>
          </a:p>
        </p:txBody>
      </p:sp>
      <p:sp>
        <p:nvSpPr>
          <p:cNvPr id="6" name="TextBox 5">
            <a:extLst>
              <a:ext uri="{FF2B5EF4-FFF2-40B4-BE49-F238E27FC236}">
                <a16:creationId xmlns:a16="http://schemas.microsoft.com/office/drawing/2014/main" id="{5B2A76B7-7D64-4008-9CD3-A1E97F9A97E1}"/>
              </a:ext>
            </a:extLst>
          </p:cNvPr>
          <p:cNvSpPr txBox="1"/>
          <p:nvPr/>
        </p:nvSpPr>
        <p:spPr>
          <a:xfrm>
            <a:off x="2868513" y="5396108"/>
            <a:ext cx="841897" cy="307777"/>
          </a:xfrm>
          <a:prstGeom prst="rect">
            <a:avLst/>
          </a:prstGeom>
          <a:solidFill>
            <a:srgbClr val="FFFFFF"/>
          </a:solidFill>
        </p:spPr>
        <p:txBody>
          <a:bodyPr wrap="none" rtlCol="0">
            <a:spAutoFit/>
          </a:bodyPr>
          <a:lstStyle/>
          <a:p>
            <a:r>
              <a:rPr lang="uk-UA" dirty="0"/>
              <a:t>2 </a:t>
            </a:r>
            <a:r>
              <a:rPr lang="en-US" dirty="0"/>
              <a:t>weeks</a:t>
            </a:r>
            <a:endParaRPr lang="LID4096" dirty="0"/>
          </a:p>
        </p:txBody>
      </p:sp>
      <p:sp>
        <p:nvSpPr>
          <p:cNvPr id="20" name="TextBox 19">
            <a:extLst>
              <a:ext uri="{FF2B5EF4-FFF2-40B4-BE49-F238E27FC236}">
                <a16:creationId xmlns:a16="http://schemas.microsoft.com/office/drawing/2014/main" id="{88531877-9E82-4E1B-9218-EFF9CBED402D}"/>
              </a:ext>
            </a:extLst>
          </p:cNvPr>
          <p:cNvSpPr txBox="1"/>
          <p:nvPr/>
        </p:nvSpPr>
        <p:spPr>
          <a:xfrm>
            <a:off x="5675051" y="5393471"/>
            <a:ext cx="841897" cy="307777"/>
          </a:xfrm>
          <a:prstGeom prst="rect">
            <a:avLst/>
          </a:prstGeom>
          <a:solidFill>
            <a:srgbClr val="FFFFFF"/>
          </a:solidFill>
        </p:spPr>
        <p:txBody>
          <a:bodyPr wrap="none" rtlCol="0">
            <a:spAutoFit/>
          </a:bodyPr>
          <a:lstStyle/>
          <a:p>
            <a:r>
              <a:rPr lang="uk-UA" dirty="0"/>
              <a:t>2 </a:t>
            </a:r>
            <a:r>
              <a:rPr lang="en-US" dirty="0"/>
              <a:t>weeks</a:t>
            </a:r>
            <a:endParaRPr lang="LID4096" dirty="0"/>
          </a:p>
        </p:txBody>
      </p:sp>
      <p:sp>
        <p:nvSpPr>
          <p:cNvPr id="21" name="TextBox 20">
            <a:extLst>
              <a:ext uri="{FF2B5EF4-FFF2-40B4-BE49-F238E27FC236}">
                <a16:creationId xmlns:a16="http://schemas.microsoft.com/office/drawing/2014/main" id="{6479BA3A-B9C7-48CB-8840-1D3143E27607}"/>
              </a:ext>
            </a:extLst>
          </p:cNvPr>
          <p:cNvSpPr txBox="1"/>
          <p:nvPr/>
        </p:nvSpPr>
        <p:spPr>
          <a:xfrm>
            <a:off x="8568460" y="5393471"/>
            <a:ext cx="1201880" cy="307777"/>
          </a:xfrm>
          <a:prstGeom prst="rect">
            <a:avLst/>
          </a:prstGeom>
          <a:solidFill>
            <a:srgbClr val="FFFFFF"/>
          </a:solidFill>
        </p:spPr>
        <p:txBody>
          <a:bodyPr wrap="square" rtlCol="0">
            <a:spAutoFit/>
          </a:bodyPr>
          <a:lstStyle/>
          <a:p>
            <a:r>
              <a:rPr lang="uk-UA" dirty="0"/>
              <a:t>2 </a:t>
            </a:r>
            <a:r>
              <a:rPr lang="en-US" dirty="0"/>
              <a:t>weeks</a:t>
            </a:r>
            <a:endParaRPr lang="LID4096" dirty="0"/>
          </a:p>
        </p:txBody>
      </p:sp>
      <p:sp>
        <p:nvSpPr>
          <p:cNvPr id="22" name="TextBox 21">
            <a:extLst>
              <a:ext uri="{FF2B5EF4-FFF2-40B4-BE49-F238E27FC236}">
                <a16:creationId xmlns:a16="http://schemas.microsoft.com/office/drawing/2014/main" id="{11930D22-7E5A-4555-BE70-66770DDAEFFD}"/>
              </a:ext>
            </a:extLst>
          </p:cNvPr>
          <p:cNvSpPr txBox="1"/>
          <p:nvPr/>
        </p:nvSpPr>
        <p:spPr>
          <a:xfrm>
            <a:off x="1613824" y="5936705"/>
            <a:ext cx="841897" cy="307777"/>
          </a:xfrm>
          <a:prstGeom prst="rect">
            <a:avLst/>
          </a:prstGeom>
          <a:solidFill>
            <a:srgbClr val="FFFFFF"/>
          </a:solidFill>
        </p:spPr>
        <p:txBody>
          <a:bodyPr wrap="square" rtlCol="0">
            <a:spAutoFit/>
          </a:bodyPr>
          <a:lstStyle/>
          <a:p>
            <a:r>
              <a:rPr lang="uk-UA" dirty="0"/>
              <a:t>2 </a:t>
            </a:r>
            <a:r>
              <a:rPr lang="en-US" dirty="0"/>
              <a:t>weeks</a:t>
            </a:r>
            <a:endParaRPr lang="LID4096" dirty="0"/>
          </a:p>
        </p:txBody>
      </p:sp>
      <p:sp>
        <p:nvSpPr>
          <p:cNvPr id="23" name="TextBox 22">
            <a:extLst>
              <a:ext uri="{FF2B5EF4-FFF2-40B4-BE49-F238E27FC236}">
                <a16:creationId xmlns:a16="http://schemas.microsoft.com/office/drawing/2014/main" id="{CF673D19-9381-4A11-B983-2E9568FEA683}"/>
              </a:ext>
            </a:extLst>
          </p:cNvPr>
          <p:cNvSpPr txBox="1"/>
          <p:nvPr/>
        </p:nvSpPr>
        <p:spPr>
          <a:xfrm>
            <a:off x="4124723" y="5936705"/>
            <a:ext cx="841897" cy="307777"/>
          </a:xfrm>
          <a:prstGeom prst="rect">
            <a:avLst/>
          </a:prstGeom>
          <a:solidFill>
            <a:srgbClr val="FFFFFF"/>
          </a:solidFill>
        </p:spPr>
        <p:txBody>
          <a:bodyPr wrap="square" rtlCol="0">
            <a:spAutoFit/>
          </a:bodyPr>
          <a:lstStyle/>
          <a:p>
            <a:r>
              <a:rPr lang="uk-UA" dirty="0"/>
              <a:t>2 </a:t>
            </a:r>
            <a:r>
              <a:rPr lang="en-US" dirty="0"/>
              <a:t>weeks</a:t>
            </a:r>
            <a:endParaRPr lang="LID4096" dirty="0"/>
          </a:p>
        </p:txBody>
      </p:sp>
      <p:sp>
        <p:nvSpPr>
          <p:cNvPr id="24" name="TextBox 23">
            <a:extLst>
              <a:ext uri="{FF2B5EF4-FFF2-40B4-BE49-F238E27FC236}">
                <a16:creationId xmlns:a16="http://schemas.microsoft.com/office/drawing/2014/main" id="{3D4B83C2-1529-40E7-A206-C348674A085B}"/>
              </a:ext>
            </a:extLst>
          </p:cNvPr>
          <p:cNvSpPr txBox="1"/>
          <p:nvPr/>
        </p:nvSpPr>
        <p:spPr>
          <a:xfrm>
            <a:off x="6899869" y="5971151"/>
            <a:ext cx="1628007" cy="307777"/>
          </a:xfrm>
          <a:prstGeom prst="rect">
            <a:avLst/>
          </a:prstGeom>
          <a:solidFill>
            <a:srgbClr val="FFFFFF"/>
          </a:solidFill>
        </p:spPr>
        <p:txBody>
          <a:bodyPr wrap="square" rtlCol="0">
            <a:spAutoFit/>
          </a:bodyPr>
          <a:lstStyle/>
          <a:p>
            <a:r>
              <a:rPr lang="en-US" dirty="0"/>
              <a:t>more than a week</a:t>
            </a:r>
            <a:endParaRPr lang="LID4096" dirty="0"/>
          </a:p>
        </p:txBody>
      </p:sp>
      <p:sp>
        <p:nvSpPr>
          <p:cNvPr id="7" name="TextBox 6">
            <a:extLst>
              <a:ext uri="{FF2B5EF4-FFF2-40B4-BE49-F238E27FC236}">
                <a16:creationId xmlns:a16="http://schemas.microsoft.com/office/drawing/2014/main" id="{8FF1480E-A2D3-4C5C-AD03-F447CE145962}"/>
              </a:ext>
            </a:extLst>
          </p:cNvPr>
          <p:cNvSpPr txBox="1"/>
          <p:nvPr/>
        </p:nvSpPr>
        <p:spPr>
          <a:xfrm>
            <a:off x="1205280" y="6187735"/>
            <a:ext cx="1800856" cy="461665"/>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An OSINT-register has been developed</a:t>
            </a:r>
            <a:endParaRPr lang="LID4096" sz="1200" dirty="0">
              <a:solidFill>
                <a:schemeClr val="accent6">
                  <a:lumMod val="75000"/>
                </a:schemeClr>
              </a:solidFill>
            </a:endParaRPr>
          </a:p>
        </p:txBody>
      </p:sp>
      <p:sp>
        <p:nvSpPr>
          <p:cNvPr id="26" name="TextBox 25">
            <a:extLst>
              <a:ext uri="{FF2B5EF4-FFF2-40B4-BE49-F238E27FC236}">
                <a16:creationId xmlns:a16="http://schemas.microsoft.com/office/drawing/2014/main" id="{D470DB65-7EA0-4169-B51B-C12D4EF3579F}"/>
              </a:ext>
            </a:extLst>
          </p:cNvPr>
          <p:cNvSpPr txBox="1"/>
          <p:nvPr/>
        </p:nvSpPr>
        <p:spPr>
          <a:xfrm>
            <a:off x="3701715" y="6187735"/>
            <a:ext cx="1800856" cy="461665"/>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A news module has been implemented</a:t>
            </a:r>
            <a:endParaRPr lang="LID4096" sz="1200" dirty="0">
              <a:solidFill>
                <a:schemeClr val="accent6">
                  <a:lumMod val="75000"/>
                </a:schemeClr>
              </a:solidFill>
            </a:endParaRPr>
          </a:p>
        </p:txBody>
      </p:sp>
      <p:sp>
        <p:nvSpPr>
          <p:cNvPr id="27" name="TextBox 26">
            <a:extLst>
              <a:ext uri="{FF2B5EF4-FFF2-40B4-BE49-F238E27FC236}">
                <a16:creationId xmlns:a16="http://schemas.microsoft.com/office/drawing/2014/main" id="{FA7EBAF8-18C4-4F38-BBF6-B20002E16AC3}"/>
              </a:ext>
            </a:extLst>
          </p:cNvPr>
          <p:cNvSpPr txBox="1"/>
          <p:nvPr/>
        </p:nvSpPr>
        <p:spPr>
          <a:xfrm>
            <a:off x="6853894" y="6279868"/>
            <a:ext cx="1800856" cy="461665"/>
          </a:xfrm>
          <a:prstGeom prst="rect">
            <a:avLst/>
          </a:prstGeom>
          <a:solidFill>
            <a:srgbClr val="FFFFFF"/>
          </a:solidFill>
        </p:spPr>
        <p:txBody>
          <a:bodyPr wrap="square" rtlCol="0">
            <a:spAutoFit/>
          </a:bodyPr>
          <a:lstStyle/>
          <a:p>
            <a:pPr algn="ctr"/>
            <a:r>
              <a:rPr lang="en-US" sz="1200" dirty="0">
                <a:solidFill>
                  <a:schemeClr val="accent6">
                    <a:lumMod val="75000"/>
                  </a:schemeClr>
                </a:solidFill>
              </a:rPr>
              <a:t>An administrative part has been developed</a:t>
            </a:r>
            <a:endParaRPr lang="LID4096" sz="1200" dirty="0">
              <a:solidFill>
                <a:schemeClr val="accent6">
                  <a:lumMod val="75000"/>
                </a:schemeClr>
              </a:solidFill>
            </a:endParaRPr>
          </a:p>
        </p:txBody>
      </p:sp>
      <p:sp>
        <p:nvSpPr>
          <p:cNvPr id="29" name="TextBox 28">
            <a:extLst>
              <a:ext uri="{FF2B5EF4-FFF2-40B4-BE49-F238E27FC236}">
                <a16:creationId xmlns:a16="http://schemas.microsoft.com/office/drawing/2014/main" id="{41A0BEE9-5FF3-4C2F-9ED0-E867C35BDDB7}"/>
              </a:ext>
            </a:extLst>
          </p:cNvPr>
          <p:cNvSpPr txBox="1"/>
          <p:nvPr/>
        </p:nvSpPr>
        <p:spPr>
          <a:xfrm>
            <a:off x="9770340" y="165859"/>
            <a:ext cx="2279641" cy="1477328"/>
          </a:xfrm>
          <a:prstGeom prst="rect">
            <a:avLst/>
          </a:prstGeom>
          <a:solidFill>
            <a:schemeClr val="bg1"/>
          </a:solidFill>
        </p:spPr>
        <p:txBody>
          <a:bodyPr wrap="square" rtlCol="0">
            <a:spAutoFit/>
          </a:bodyPr>
          <a:lstStyle/>
          <a:p>
            <a:r>
              <a:rPr lang="en-US" sz="1000" dirty="0">
                <a:latin typeface="Times New Roman" panose="02020603050405020304" pitchFamily="18" charset="0"/>
                <a:cs typeface="Times New Roman" panose="02020603050405020304" pitchFamily="18" charset="0"/>
              </a:rPr>
              <a:t>Annex </a:t>
            </a:r>
            <a:r>
              <a:rPr lang="uk-UA" sz="1000" dirty="0">
                <a:latin typeface="Times New Roman" panose="02020603050405020304" pitchFamily="18" charset="0"/>
                <a:cs typeface="Times New Roman" panose="02020603050405020304" pitchFamily="18" charset="0"/>
              </a:rPr>
              <a:t>6</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to the Procedure for planning the work of the National Agency on Corruption Prevention based on the Objectives and Key Results (OKR</a:t>
            </a:r>
            <a:r>
              <a:rPr lang="en-US" sz="1000">
                <a:latin typeface="Times New Roman" panose="02020603050405020304" pitchFamily="18" charset="0"/>
                <a:cs typeface="Times New Roman" panose="02020603050405020304" pitchFamily="18" charset="0"/>
              </a:rPr>
              <a:t>) methodology for </a:t>
            </a:r>
            <a:r>
              <a:rPr lang="en-US" sz="1000" dirty="0">
                <a:latin typeface="Times New Roman" panose="02020603050405020304" pitchFamily="18" charset="0"/>
                <a:cs typeface="Times New Roman" panose="02020603050405020304" pitchFamily="18" charset="0"/>
              </a:rPr>
              <a:t>the implementation of the Mission "Building Integrity in Government and a Just Society (clauses 9, 10 of Section 2, paragraph 1 of Section 3)</a:t>
            </a:r>
            <a:endParaRPr lang="LID4096" sz="1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
          <p:cNvPicPr preferRelativeResize="0"/>
          <p:nvPr/>
        </p:nvPicPr>
        <p:blipFill rotWithShape="1">
          <a:blip r:embed="rId3">
            <a:alphaModFix/>
          </a:blip>
          <a:srcRect l="715" b="1448"/>
          <a:stretch/>
        </p:blipFill>
        <p:spPr>
          <a:xfrm>
            <a:off x="1190260" y="939009"/>
            <a:ext cx="8689586" cy="5706048"/>
          </a:xfrm>
          <a:prstGeom prst="rect">
            <a:avLst/>
          </a:prstGeom>
          <a:noFill/>
          <a:ln>
            <a:noFill/>
          </a:ln>
        </p:spPr>
      </p:pic>
      <p:sp>
        <p:nvSpPr>
          <p:cNvPr id="179" name="Google Shape;179;p2"/>
          <p:cNvSpPr txBox="1">
            <a:spLocks noGrp="1"/>
          </p:cNvSpPr>
          <p:nvPr>
            <p:ph type="title"/>
          </p:nvPr>
        </p:nvSpPr>
        <p:spPr>
          <a:xfrm>
            <a:off x="1015304" y="327341"/>
            <a:ext cx="7944138" cy="770948"/>
          </a:xfrm>
          <a:prstGeom prst="rect">
            <a:avLst/>
          </a:prstGeom>
          <a:noFill/>
          <a:ln>
            <a:noFill/>
          </a:ln>
        </p:spPr>
        <p:txBody>
          <a:bodyPr spcFirstLastPara="1" wrap="square" lIns="91425" tIns="45700" rIns="91425" bIns="45700" anchor="t" anchorCtr="0">
            <a:normAutofit/>
          </a:bodyPr>
          <a:lstStyle/>
          <a:p>
            <a:pPr lvl="0">
              <a:buSzPts val="2400"/>
            </a:pPr>
            <a:r>
              <a:rPr lang="en-US" sz="2400" b="0" dirty="0">
                <a:latin typeface="Calibri"/>
                <a:ea typeface="Calibri"/>
                <a:cs typeface="Calibri"/>
                <a:sym typeface="Calibri"/>
              </a:rPr>
              <a:t>Measuring weekly progress on key deliverables throughout the quarter</a:t>
            </a:r>
            <a:endParaRPr sz="2400" b="0" dirty="0">
              <a:latin typeface="Calibri"/>
              <a:ea typeface="Calibri"/>
              <a:cs typeface="Calibri"/>
              <a:sym typeface="Calibri"/>
            </a:endParaRPr>
          </a:p>
        </p:txBody>
      </p:sp>
      <p:sp>
        <p:nvSpPr>
          <p:cNvPr id="180" name="Google Shape;180;p2"/>
          <p:cNvSpPr txBox="1"/>
          <p:nvPr/>
        </p:nvSpPr>
        <p:spPr>
          <a:xfrm>
            <a:off x="1324222" y="1177788"/>
            <a:ext cx="383974" cy="349134"/>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107000"/>
              </a:lnSpc>
              <a:spcBef>
                <a:spcPts val="0"/>
              </a:spcBef>
              <a:spcAft>
                <a:spcPts val="0"/>
              </a:spcAft>
              <a:buClr>
                <a:schemeClr val="dk1"/>
              </a:buClr>
              <a:buSzPct val="100000"/>
              <a:buFont typeface="Calibri"/>
              <a:buNone/>
            </a:pPr>
            <a:r>
              <a:rPr lang="ru-RU" sz="2400" b="1">
                <a:solidFill>
                  <a:schemeClr val="dk1"/>
                </a:solidFill>
                <a:latin typeface="Calibri"/>
                <a:ea typeface="Calibri"/>
                <a:cs typeface="Calibri"/>
                <a:sym typeface="Calibri"/>
              </a:rPr>
              <a:t>3</a:t>
            </a:r>
            <a:endParaRPr sz="2400" b="1">
              <a:solidFill>
                <a:schemeClr val="dk1"/>
              </a:solidFill>
              <a:latin typeface="Calibri"/>
              <a:ea typeface="Calibri"/>
              <a:cs typeface="Calibri"/>
              <a:sym typeface="Calibri"/>
            </a:endParaRPr>
          </a:p>
        </p:txBody>
      </p:sp>
      <p:sp>
        <p:nvSpPr>
          <p:cNvPr id="181" name="Google Shape;181;p2"/>
          <p:cNvSpPr txBox="1"/>
          <p:nvPr/>
        </p:nvSpPr>
        <p:spPr>
          <a:xfrm>
            <a:off x="1324222" y="2927079"/>
            <a:ext cx="383974" cy="349134"/>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107000"/>
              </a:lnSpc>
              <a:spcBef>
                <a:spcPts val="0"/>
              </a:spcBef>
              <a:spcAft>
                <a:spcPts val="0"/>
              </a:spcAft>
              <a:buClr>
                <a:schemeClr val="dk1"/>
              </a:buClr>
              <a:buSzPct val="100000"/>
              <a:buFont typeface="Calibri"/>
              <a:buNone/>
            </a:pPr>
            <a:r>
              <a:rPr lang="ru-RU" sz="2400" b="1">
                <a:solidFill>
                  <a:schemeClr val="dk1"/>
                </a:solidFill>
                <a:latin typeface="Calibri"/>
                <a:ea typeface="Calibri"/>
                <a:cs typeface="Calibri"/>
                <a:sym typeface="Calibri"/>
              </a:rPr>
              <a:t>4</a:t>
            </a:r>
            <a:endParaRPr sz="2400" b="1">
              <a:solidFill>
                <a:schemeClr val="dk1"/>
              </a:solidFill>
              <a:latin typeface="Calibri"/>
              <a:ea typeface="Calibri"/>
              <a:cs typeface="Calibri"/>
              <a:sym typeface="Calibri"/>
            </a:endParaRPr>
          </a:p>
        </p:txBody>
      </p:sp>
      <p:sp>
        <p:nvSpPr>
          <p:cNvPr id="182" name="Google Shape;182;p2"/>
          <p:cNvSpPr txBox="1"/>
          <p:nvPr/>
        </p:nvSpPr>
        <p:spPr>
          <a:xfrm>
            <a:off x="1324222" y="4837424"/>
            <a:ext cx="383974" cy="349134"/>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107000"/>
              </a:lnSpc>
              <a:spcBef>
                <a:spcPts val="0"/>
              </a:spcBef>
              <a:spcAft>
                <a:spcPts val="0"/>
              </a:spcAft>
              <a:buClr>
                <a:schemeClr val="dk1"/>
              </a:buClr>
              <a:buSzPct val="100000"/>
              <a:buFont typeface="Calibri"/>
              <a:buNone/>
            </a:pPr>
            <a:r>
              <a:rPr lang="ru-RU" sz="2400" b="1">
                <a:solidFill>
                  <a:schemeClr val="dk1"/>
                </a:solidFill>
                <a:latin typeface="Calibri"/>
                <a:ea typeface="Calibri"/>
                <a:cs typeface="Calibri"/>
                <a:sym typeface="Calibri"/>
              </a:rPr>
              <a:t>5</a:t>
            </a:r>
            <a:endParaRPr sz="2400" b="1">
              <a:solidFill>
                <a:schemeClr val="dk1"/>
              </a:solidFill>
              <a:latin typeface="Calibri"/>
              <a:ea typeface="Calibri"/>
              <a:cs typeface="Calibri"/>
              <a:sym typeface="Calibri"/>
            </a:endParaRPr>
          </a:p>
        </p:txBody>
      </p:sp>
      <p:cxnSp>
        <p:nvCxnSpPr>
          <p:cNvPr id="183" name="Google Shape;183;p2"/>
          <p:cNvCxnSpPr/>
          <p:nvPr/>
        </p:nvCxnSpPr>
        <p:spPr>
          <a:xfrm>
            <a:off x="3984771" y="6711193"/>
            <a:ext cx="3422708" cy="0"/>
          </a:xfrm>
          <a:prstGeom prst="straightConnector1">
            <a:avLst/>
          </a:prstGeom>
          <a:noFill/>
          <a:ln w="9525" cap="flat" cmpd="sng">
            <a:solidFill>
              <a:schemeClr val="accent1"/>
            </a:solidFill>
            <a:prstDash val="solid"/>
            <a:miter lim="800000"/>
            <a:headEnd type="none" w="sm" len="sm"/>
            <a:tailEnd type="none" w="sm" len="sm"/>
          </a:ln>
        </p:spPr>
      </p:cxnSp>
      <p:sp>
        <p:nvSpPr>
          <p:cNvPr id="184" name="Google Shape;184;p2"/>
          <p:cNvSpPr/>
          <p:nvPr/>
        </p:nvSpPr>
        <p:spPr>
          <a:xfrm>
            <a:off x="10125511" y="163094"/>
            <a:ext cx="187074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00">
                <a:solidFill>
                  <a:schemeClr val="dk1"/>
                </a:solidFill>
                <a:latin typeface="Times New Roman"/>
                <a:ea typeface="Times New Roman"/>
                <a:cs typeface="Times New Roman"/>
                <a:sym typeface="Times New Roman"/>
              </a:rPr>
              <a:t>Продовження додатка 6</a:t>
            </a:r>
            <a:endParaRPr sz="1000">
              <a:solidFill>
                <a:schemeClr val="dk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040CF24C-D085-4C0A-9945-CCFF622481B4}"/>
              </a:ext>
            </a:extLst>
          </p:cNvPr>
          <p:cNvSpPr txBox="1"/>
          <p:nvPr/>
        </p:nvSpPr>
        <p:spPr>
          <a:xfrm>
            <a:off x="1735481" y="1177788"/>
            <a:ext cx="1309560" cy="307777"/>
          </a:xfrm>
          <a:prstGeom prst="rect">
            <a:avLst/>
          </a:prstGeom>
          <a:solidFill>
            <a:srgbClr val="202A78"/>
          </a:solidFill>
        </p:spPr>
        <p:txBody>
          <a:bodyPr wrap="square" rtlCol="0">
            <a:spAutoFit/>
          </a:bodyPr>
          <a:lstStyle/>
          <a:p>
            <a:r>
              <a:rPr lang="en-US" dirty="0">
                <a:solidFill>
                  <a:schemeClr val="bg1"/>
                </a:solidFill>
              </a:rPr>
              <a:t>Numeric</a:t>
            </a:r>
            <a:endParaRPr lang="LID4096" dirty="0">
              <a:solidFill>
                <a:schemeClr val="bg1"/>
              </a:solidFill>
            </a:endParaRPr>
          </a:p>
        </p:txBody>
      </p:sp>
      <p:sp>
        <p:nvSpPr>
          <p:cNvPr id="10" name="TextBox 9">
            <a:extLst>
              <a:ext uri="{FF2B5EF4-FFF2-40B4-BE49-F238E27FC236}">
                <a16:creationId xmlns:a16="http://schemas.microsoft.com/office/drawing/2014/main" id="{EAB9F43C-27BD-412A-8EB2-665263536CDD}"/>
              </a:ext>
            </a:extLst>
          </p:cNvPr>
          <p:cNvSpPr txBox="1"/>
          <p:nvPr/>
        </p:nvSpPr>
        <p:spPr>
          <a:xfrm>
            <a:off x="1735481" y="2977666"/>
            <a:ext cx="1309560" cy="307777"/>
          </a:xfrm>
          <a:prstGeom prst="rect">
            <a:avLst/>
          </a:prstGeom>
          <a:solidFill>
            <a:srgbClr val="202A78"/>
          </a:solidFill>
        </p:spPr>
        <p:txBody>
          <a:bodyPr wrap="square" rtlCol="0">
            <a:spAutoFit/>
          </a:bodyPr>
          <a:lstStyle/>
          <a:p>
            <a:r>
              <a:rPr lang="en-US" dirty="0">
                <a:solidFill>
                  <a:schemeClr val="bg1"/>
                </a:solidFill>
              </a:rPr>
              <a:t>Delayed</a:t>
            </a:r>
            <a:endParaRPr lang="LID4096" dirty="0">
              <a:solidFill>
                <a:schemeClr val="bg1"/>
              </a:solidFill>
            </a:endParaRPr>
          </a:p>
        </p:txBody>
      </p:sp>
      <p:sp>
        <p:nvSpPr>
          <p:cNvPr id="11" name="TextBox 10">
            <a:extLst>
              <a:ext uri="{FF2B5EF4-FFF2-40B4-BE49-F238E27FC236}">
                <a16:creationId xmlns:a16="http://schemas.microsoft.com/office/drawing/2014/main" id="{A0BD3C9F-6DDF-44A7-AF5F-27ABB164E36C}"/>
              </a:ext>
            </a:extLst>
          </p:cNvPr>
          <p:cNvSpPr txBox="1"/>
          <p:nvPr/>
        </p:nvSpPr>
        <p:spPr>
          <a:xfrm>
            <a:off x="1735480" y="4907633"/>
            <a:ext cx="1380581" cy="307777"/>
          </a:xfrm>
          <a:prstGeom prst="rect">
            <a:avLst/>
          </a:prstGeom>
          <a:solidFill>
            <a:srgbClr val="202A78"/>
          </a:solidFill>
        </p:spPr>
        <p:txBody>
          <a:bodyPr wrap="square" rtlCol="0">
            <a:spAutoFit/>
          </a:bodyPr>
          <a:lstStyle/>
          <a:p>
            <a:r>
              <a:rPr lang="en-US" dirty="0">
                <a:solidFill>
                  <a:schemeClr val="bg1"/>
                </a:solidFill>
              </a:rPr>
              <a:t>Adaptive</a:t>
            </a:r>
            <a:endParaRPr lang="LID4096" dirty="0">
              <a:solidFill>
                <a:schemeClr val="bg1"/>
              </a:solidFill>
            </a:endParaRPr>
          </a:p>
        </p:txBody>
      </p:sp>
      <p:sp>
        <p:nvSpPr>
          <p:cNvPr id="3" name="TextBox 2">
            <a:extLst>
              <a:ext uri="{FF2B5EF4-FFF2-40B4-BE49-F238E27FC236}">
                <a16:creationId xmlns:a16="http://schemas.microsoft.com/office/drawing/2014/main" id="{AF000162-868B-4126-98A0-29832793F284}"/>
              </a:ext>
            </a:extLst>
          </p:cNvPr>
          <p:cNvSpPr txBox="1"/>
          <p:nvPr/>
        </p:nvSpPr>
        <p:spPr>
          <a:xfrm>
            <a:off x="10125511" y="163094"/>
            <a:ext cx="1463862" cy="246221"/>
          </a:xfrm>
          <a:prstGeom prst="rect">
            <a:avLst/>
          </a:prstGeom>
          <a:solidFill>
            <a:srgbClr val="FFFFFF"/>
          </a:solidFill>
        </p:spPr>
        <p:txBody>
          <a:bodyPr wrap="none" rtlCol="0">
            <a:spAutoFit/>
          </a:bodyPr>
          <a:lstStyle/>
          <a:p>
            <a:r>
              <a:rPr lang="en-US" sz="1000" dirty="0">
                <a:solidFill>
                  <a:srgbClr val="002060"/>
                </a:solidFill>
                <a:latin typeface="Times New Roman" panose="02020603050405020304" pitchFamily="18" charset="0"/>
                <a:cs typeface="Times New Roman" panose="02020603050405020304" pitchFamily="18" charset="0"/>
              </a:rPr>
              <a:t>Continuation of Annex 6</a:t>
            </a:r>
            <a:endParaRPr lang="LID4096" sz="1000" dirty="0">
              <a:solidFill>
                <a:srgbClr val="00206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06C376BE-62AD-4738-8A46-0FDB2059A826}"/>
              </a:ext>
            </a:extLst>
          </p:cNvPr>
          <p:cNvSpPr/>
          <p:nvPr/>
        </p:nvSpPr>
        <p:spPr>
          <a:xfrm>
            <a:off x="1708196" y="1556068"/>
            <a:ext cx="7320394" cy="307777"/>
          </a:xfrm>
          <a:prstGeom prst="rect">
            <a:avLst/>
          </a:prstGeom>
          <a:solidFill>
            <a:srgbClr val="FFFFFF"/>
          </a:solidFill>
        </p:spPr>
        <p:txBody>
          <a:bodyPr wrap="square">
            <a:spAutoFit/>
          </a:bodyPr>
          <a:lstStyle/>
          <a:p>
            <a:r>
              <a:rPr lang="LID4096" b="1" dirty="0"/>
              <a:t>The name </a:t>
            </a:r>
            <a:r>
              <a:rPr lang="en-US" b="1" dirty="0"/>
              <a:t>of </a:t>
            </a:r>
            <a:r>
              <a:rPr lang="LID4096" b="1" dirty="0"/>
              <a:t>KR: </a:t>
            </a:r>
            <a:r>
              <a:rPr lang="LID4096" dirty="0"/>
              <a:t>100% of units have been trained on how to use the system </a:t>
            </a:r>
          </a:p>
        </p:txBody>
      </p:sp>
      <p:sp>
        <p:nvSpPr>
          <p:cNvPr id="5" name="Прямокутник 4">
            <a:extLst>
              <a:ext uri="{FF2B5EF4-FFF2-40B4-BE49-F238E27FC236}">
                <a16:creationId xmlns:a16="http://schemas.microsoft.com/office/drawing/2014/main" id="{E313C360-1D02-4287-AA59-D215C0092BD1}"/>
              </a:ext>
            </a:extLst>
          </p:cNvPr>
          <p:cNvSpPr/>
          <p:nvPr/>
        </p:nvSpPr>
        <p:spPr>
          <a:xfrm>
            <a:off x="2014395" y="1858795"/>
            <a:ext cx="5945956" cy="307777"/>
          </a:xfrm>
          <a:prstGeom prst="rect">
            <a:avLst/>
          </a:prstGeom>
          <a:solidFill>
            <a:srgbClr val="FFFFFF"/>
          </a:solidFill>
        </p:spPr>
        <p:txBody>
          <a:bodyPr wrap="square">
            <a:spAutoFit/>
          </a:bodyPr>
          <a:lstStyle/>
          <a:p>
            <a:r>
              <a:rPr lang="LID4096" dirty="0"/>
              <a:t>In this variant, you simply indicate the % of KR fulfilment for this week</a:t>
            </a:r>
          </a:p>
        </p:txBody>
      </p:sp>
      <p:sp>
        <p:nvSpPr>
          <p:cNvPr id="15" name="Прямокутник 14">
            <a:extLst>
              <a:ext uri="{FF2B5EF4-FFF2-40B4-BE49-F238E27FC236}">
                <a16:creationId xmlns:a16="http://schemas.microsoft.com/office/drawing/2014/main" id="{FA0AF641-6D33-40D1-B304-F88086280922}"/>
              </a:ext>
            </a:extLst>
          </p:cNvPr>
          <p:cNvSpPr/>
          <p:nvPr/>
        </p:nvSpPr>
        <p:spPr>
          <a:xfrm>
            <a:off x="1681563" y="3324097"/>
            <a:ext cx="7586724" cy="523220"/>
          </a:xfrm>
          <a:prstGeom prst="rect">
            <a:avLst/>
          </a:prstGeom>
          <a:solidFill>
            <a:srgbClr val="FFFFFF"/>
          </a:solidFill>
        </p:spPr>
        <p:txBody>
          <a:bodyPr wrap="square">
            <a:spAutoFit/>
          </a:bodyPr>
          <a:lstStyle/>
          <a:p>
            <a:r>
              <a:rPr lang="LID4096" b="1" dirty="0"/>
              <a:t>The name </a:t>
            </a:r>
            <a:r>
              <a:rPr lang="en-US" b="1" dirty="0"/>
              <a:t>of </a:t>
            </a:r>
            <a:r>
              <a:rPr lang="LID4096" b="1" dirty="0"/>
              <a:t>KR: </a:t>
            </a:r>
            <a:r>
              <a:rPr lang="en-US" dirty="0"/>
              <a:t>80% satisfaction of units with self-assessment of goals achievement and setting them for the next quarter</a:t>
            </a:r>
            <a:endParaRPr lang="LID4096" dirty="0"/>
          </a:p>
        </p:txBody>
      </p:sp>
      <p:sp>
        <p:nvSpPr>
          <p:cNvPr id="16" name="Прямокутник 15">
            <a:extLst>
              <a:ext uri="{FF2B5EF4-FFF2-40B4-BE49-F238E27FC236}">
                <a16:creationId xmlns:a16="http://schemas.microsoft.com/office/drawing/2014/main" id="{4160180D-32CA-4ACA-BE30-B7E9BDA1F137}"/>
              </a:ext>
            </a:extLst>
          </p:cNvPr>
          <p:cNvSpPr/>
          <p:nvPr/>
        </p:nvSpPr>
        <p:spPr>
          <a:xfrm>
            <a:off x="1928077" y="3847317"/>
            <a:ext cx="6718774" cy="523220"/>
          </a:xfrm>
          <a:prstGeom prst="rect">
            <a:avLst/>
          </a:prstGeom>
          <a:solidFill>
            <a:srgbClr val="FFFFFF"/>
          </a:solidFill>
        </p:spPr>
        <p:txBody>
          <a:bodyPr wrap="square">
            <a:spAutoFit/>
          </a:bodyPr>
          <a:lstStyle/>
          <a:p>
            <a:r>
              <a:rPr lang="en-US" dirty="0"/>
              <a:t>The result will be known in the last week of the quarter, which means that progress remains unchanged throughout the quarter</a:t>
            </a:r>
            <a:endParaRPr lang="LID4096" dirty="0"/>
          </a:p>
        </p:txBody>
      </p:sp>
      <p:sp>
        <p:nvSpPr>
          <p:cNvPr id="6" name="Прямокутник 5">
            <a:extLst>
              <a:ext uri="{FF2B5EF4-FFF2-40B4-BE49-F238E27FC236}">
                <a16:creationId xmlns:a16="http://schemas.microsoft.com/office/drawing/2014/main" id="{6B6A254F-B091-4A77-B09D-C73BF0272328}"/>
              </a:ext>
            </a:extLst>
          </p:cNvPr>
          <p:cNvSpPr/>
          <p:nvPr/>
        </p:nvSpPr>
        <p:spPr>
          <a:xfrm>
            <a:off x="8531358" y="3869643"/>
            <a:ext cx="856167" cy="246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Прямокутник 17">
            <a:extLst>
              <a:ext uri="{FF2B5EF4-FFF2-40B4-BE49-F238E27FC236}">
                <a16:creationId xmlns:a16="http://schemas.microsoft.com/office/drawing/2014/main" id="{22D20924-BC9D-40FC-A1E7-2B17095177F4}"/>
              </a:ext>
            </a:extLst>
          </p:cNvPr>
          <p:cNvSpPr/>
          <p:nvPr/>
        </p:nvSpPr>
        <p:spPr>
          <a:xfrm>
            <a:off x="1681563" y="5246540"/>
            <a:ext cx="7861932" cy="738664"/>
          </a:xfrm>
          <a:prstGeom prst="rect">
            <a:avLst/>
          </a:prstGeom>
          <a:solidFill>
            <a:srgbClr val="FFFFFF"/>
          </a:solidFill>
        </p:spPr>
        <p:txBody>
          <a:bodyPr wrap="square">
            <a:spAutoFit/>
          </a:bodyPr>
          <a:lstStyle/>
          <a:p>
            <a:r>
              <a:rPr lang="LID4096" b="1" dirty="0"/>
              <a:t>The name </a:t>
            </a:r>
            <a:r>
              <a:rPr lang="en-US" b="1" dirty="0"/>
              <a:t>of </a:t>
            </a:r>
            <a:r>
              <a:rPr lang="LID4096" b="1" dirty="0"/>
              <a:t>KR: </a:t>
            </a:r>
            <a:r>
              <a:rPr lang="en-US" dirty="0"/>
              <a:t>This is when you divide the percentage into equal parts of the quarter and set the same percentage of completion each week. For example, if we have 13 weeks, then every week you set ~7.7% (assuming the project is moving and there is no suspension of work)</a:t>
            </a:r>
            <a:endParaRPr lang="LID4096" dirty="0"/>
          </a:p>
        </p:txBody>
      </p:sp>
    </p:spTree>
  </p:cSld>
  <p:clrMapOvr>
    <a:masterClrMapping/>
  </p:clrMapOvr>
</p:sld>
</file>

<file path=ppt/theme/theme1.xml><?xml version="1.0" encoding="utf-8"?>
<a:theme xmlns:a="http://schemas.openxmlformats.org/drawingml/2006/main" name="Заголовок 2 стр">
  <a:themeElements>
    <a:clrScheme name="NACP">
      <a:dk1>
        <a:srgbClr val="242F6F"/>
      </a:dk1>
      <a:lt1>
        <a:srgbClr val="FFFFFF"/>
      </a:lt1>
      <a:dk2>
        <a:srgbClr val="242F6F"/>
      </a:dk2>
      <a:lt2>
        <a:srgbClr val="E6AF12"/>
      </a:lt2>
      <a:accent1>
        <a:srgbClr val="242F6F"/>
      </a:accent1>
      <a:accent2>
        <a:srgbClr val="E6AF12"/>
      </a:accent2>
      <a:accent3>
        <a:srgbClr val="000000"/>
      </a:accent3>
      <a:accent4>
        <a:srgbClr val="E6AF12"/>
      </a:accent4>
      <a:accent5>
        <a:srgbClr val="242F6F"/>
      </a:accent5>
      <a:accent6>
        <a:srgbClr val="7F7F7F"/>
      </a:accent6>
      <a:hlink>
        <a:srgbClr val="0563C1"/>
      </a:hlink>
      <a:folHlink>
        <a:srgbClr val="E6AF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402</Words>
  <Application>Microsoft Office PowerPoint</Application>
  <PresentationFormat>Широкий екран</PresentationFormat>
  <Paragraphs>42</Paragraphs>
  <Slides>2</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vt:i4>
      </vt:variant>
    </vt:vector>
  </HeadingPairs>
  <TitlesOfParts>
    <vt:vector size="6" baseType="lpstr">
      <vt:lpstr>Arial</vt:lpstr>
      <vt:lpstr>Calibri</vt:lpstr>
      <vt:lpstr>Times New Roman</vt:lpstr>
      <vt:lpstr>Заголовок 2 стр</vt:lpstr>
      <vt:lpstr>Measuring weekly progress on key deliverables throughout the quarter</vt:lpstr>
      <vt:lpstr>Measuring weekly progress on key deliverables throughout the quarter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weekly progress on key deliverables throughout the quarter</dc:title>
  <dc:creator>User</dc:creator>
  <cp:lastModifiedBy>Митник Ірина Віталіївна</cp:lastModifiedBy>
  <cp:revision>7</cp:revision>
  <dcterms:created xsi:type="dcterms:W3CDTF">2023-07-03T09:33:23Z</dcterms:created>
  <dcterms:modified xsi:type="dcterms:W3CDTF">2024-01-09T13:46:04Z</dcterms:modified>
</cp:coreProperties>
</file>