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Arial Narrow" panose="020B060602020203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MsXjAu6jz3MhQlTI8XGmnYdmi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Обкладинка">
  <p:cSld name="Обкладинка">
    <p:spTree>
      <p:nvGrpSpPr>
        <p:cNvPr id="1" name="Shape 13"/>
        <p:cNvGrpSpPr/>
        <p:nvPr/>
      </p:nvGrpSpPr>
      <p:grpSpPr>
        <a:xfrm>
          <a:off x="0" y="0"/>
          <a:ext cx="0" cy="0"/>
          <a:chOff x="0" y="0"/>
          <a:chExt cx="0" cy="0"/>
        </a:xfrm>
      </p:grpSpPr>
      <p:pic>
        <p:nvPicPr>
          <p:cNvPr id="14" name="Google Shape;14;p21"/>
          <p:cNvPicPr preferRelativeResize="0"/>
          <p:nvPr/>
        </p:nvPicPr>
        <p:blipFill rotWithShape="1">
          <a:blip r:embed="rId2">
            <a:alphaModFix/>
          </a:blip>
          <a:srcRect t="23239" r="14893" b="4953"/>
          <a:stretch/>
        </p:blipFill>
        <p:spPr>
          <a:xfrm>
            <a:off x="0" y="0"/>
            <a:ext cx="12192000" cy="6858000"/>
          </a:xfrm>
          <a:prstGeom prst="rect">
            <a:avLst/>
          </a:prstGeom>
          <a:noFill/>
          <a:ln>
            <a:noFill/>
          </a:ln>
        </p:spPr>
      </p:pic>
      <p:pic>
        <p:nvPicPr>
          <p:cNvPr id="15" name="Google Shape;15;p21"/>
          <p:cNvPicPr preferRelativeResize="0"/>
          <p:nvPr/>
        </p:nvPicPr>
        <p:blipFill rotWithShape="1">
          <a:blip r:embed="rId3">
            <a:alphaModFix/>
          </a:blip>
          <a:srcRect/>
          <a:stretch/>
        </p:blipFill>
        <p:spPr>
          <a:xfrm>
            <a:off x="0" y="1"/>
            <a:ext cx="12192000" cy="6858000"/>
          </a:xfrm>
          <a:prstGeom prst="rect">
            <a:avLst/>
          </a:prstGeom>
          <a:noFill/>
          <a:ln>
            <a:noFill/>
          </a:ln>
        </p:spPr>
      </p:pic>
      <p:pic>
        <p:nvPicPr>
          <p:cNvPr id="16" name="Google Shape;16;p21"/>
          <p:cNvPicPr preferRelativeResize="0"/>
          <p:nvPr/>
        </p:nvPicPr>
        <p:blipFill rotWithShape="1">
          <a:blip r:embed="rId4">
            <a:alphaModFix/>
          </a:blip>
          <a:srcRect/>
          <a:stretch/>
        </p:blipFill>
        <p:spPr>
          <a:xfrm>
            <a:off x="1019175" y="368300"/>
            <a:ext cx="3000375" cy="1019175"/>
          </a:xfrm>
          <a:prstGeom prst="rect">
            <a:avLst/>
          </a:prstGeom>
          <a:noFill/>
          <a:ln>
            <a:noFill/>
          </a:ln>
        </p:spPr>
      </p:pic>
      <p:sp>
        <p:nvSpPr>
          <p:cNvPr id="17" name="Google Shape;17;p21"/>
          <p:cNvSpPr txBox="1">
            <a:spLocks noGrp="1"/>
          </p:cNvSpPr>
          <p:nvPr>
            <p:ph type="ctrTitle"/>
          </p:nvPr>
        </p:nvSpPr>
        <p:spPr>
          <a:xfrm>
            <a:off x="1019176" y="2839757"/>
            <a:ext cx="6387782"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1 рядок 2 стовпця тексту">
  <p:cSld name="Заголовок 1 рядок 2 стовпця тексту">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015304" y="375285"/>
            <a:ext cx="10228959" cy="5289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0"/>
          <p:cNvSpPr txBox="1">
            <a:spLocks noGrp="1"/>
          </p:cNvSpPr>
          <p:nvPr>
            <p:ph type="body" idx="1"/>
          </p:nvPr>
        </p:nvSpPr>
        <p:spPr>
          <a:xfrm>
            <a:off x="1015304" y="1192799"/>
            <a:ext cx="4904104" cy="62997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3"/>
              </a:buClr>
              <a:buSzPts val="2000"/>
              <a:buFont typeface="Arial"/>
              <a:buNone/>
              <a:defRPr sz="2000" b="0"/>
            </a:lvl1pPr>
            <a:lvl2pPr marL="914400" lvl="1" indent="-228600" algn="l">
              <a:lnSpc>
                <a:spcPct val="90000"/>
              </a:lnSpc>
              <a:spcBef>
                <a:spcPts val="500"/>
              </a:spcBef>
              <a:spcAft>
                <a:spcPts val="0"/>
              </a:spcAft>
              <a:buClr>
                <a:schemeClr val="accent3"/>
              </a:buClr>
              <a:buSzPts val="2000"/>
              <a:buFont typeface="Arial"/>
              <a:buNone/>
              <a:defRPr sz="2000" b="1"/>
            </a:lvl2pPr>
            <a:lvl3pPr marL="1371600" lvl="2" indent="-228600" algn="l">
              <a:lnSpc>
                <a:spcPct val="90000"/>
              </a:lnSpc>
              <a:spcBef>
                <a:spcPts val="500"/>
              </a:spcBef>
              <a:spcAft>
                <a:spcPts val="0"/>
              </a:spcAft>
              <a:buClr>
                <a:srgbClr val="7F7F7F"/>
              </a:buClr>
              <a:buSzPts val="1800"/>
              <a:buFont typeface="Arial"/>
              <a:buNone/>
              <a:defRPr sz="1800" b="1"/>
            </a:lvl3pPr>
            <a:lvl4pPr marL="1828800" lvl="3" indent="-228600" algn="l">
              <a:lnSpc>
                <a:spcPct val="90000"/>
              </a:lnSpc>
              <a:spcBef>
                <a:spcPts val="500"/>
              </a:spcBef>
              <a:spcAft>
                <a:spcPts val="0"/>
              </a:spcAft>
              <a:buClr>
                <a:schemeClr val="accent3"/>
              </a:buClr>
              <a:buSzPts val="1600"/>
              <a:buNone/>
              <a:defRPr sz="1600" b="1"/>
            </a:lvl4pPr>
            <a:lvl5pPr marL="2286000" lvl="4" indent="-228600" algn="l">
              <a:lnSpc>
                <a:spcPct val="90000"/>
              </a:lnSpc>
              <a:spcBef>
                <a:spcPts val="500"/>
              </a:spcBef>
              <a:spcAft>
                <a:spcPts val="0"/>
              </a:spcAft>
              <a:buClr>
                <a:schemeClr val="accent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0"/>
          <p:cNvSpPr txBox="1">
            <a:spLocks noGrp="1"/>
          </p:cNvSpPr>
          <p:nvPr>
            <p:ph type="body" idx="2"/>
          </p:nvPr>
        </p:nvSpPr>
        <p:spPr>
          <a:xfrm>
            <a:off x="1019176" y="2111337"/>
            <a:ext cx="4904104" cy="38239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800"/>
              <a:buNone/>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0"/>
          <p:cNvSpPr txBox="1">
            <a:spLocks noGrp="1"/>
          </p:cNvSpPr>
          <p:nvPr>
            <p:ph type="body" idx="3"/>
          </p:nvPr>
        </p:nvSpPr>
        <p:spPr>
          <a:xfrm>
            <a:off x="6268722" y="2111337"/>
            <a:ext cx="4975540" cy="38239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800"/>
              <a:buNone/>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body" idx="4"/>
          </p:nvPr>
        </p:nvSpPr>
        <p:spPr>
          <a:xfrm>
            <a:off x="6268721" y="1192801"/>
            <a:ext cx="4975541" cy="62997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3"/>
              </a:buClr>
              <a:buSzPts val="2000"/>
              <a:buFont typeface="Arial"/>
              <a:buNone/>
              <a:defRPr sz="2000" b="0"/>
            </a:lvl1pPr>
            <a:lvl2pPr marL="914400" lvl="1" indent="-228600" algn="l">
              <a:lnSpc>
                <a:spcPct val="90000"/>
              </a:lnSpc>
              <a:spcBef>
                <a:spcPts val="500"/>
              </a:spcBef>
              <a:spcAft>
                <a:spcPts val="0"/>
              </a:spcAft>
              <a:buClr>
                <a:schemeClr val="accent3"/>
              </a:buClr>
              <a:buSzPts val="2000"/>
              <a:buFont typeface="Arial"/>
              <a:buNone/>
              <a:defRPr sz="2000" b="1"/>
            </a:lvl2pPr>
            <a:lvl3pPr marL="1371600" lvl="2" indent="-228600" algn="l">
              <a:lnSpc>
                <a:spcPct val="90000"/>
              </a:lnSpc>
              <a:spcBef>
                <a:spcPts val="500"/>
              </a:spcBef>
              <a:spcAft>
                <a:spcPts val="0"/>
              </a:spcAft>
              <a:buClr>
                <a:srgbClr val="7F7F7F"/>
              </a:buClr>
              <a:buSzPts val="1800"/>
              <a:buFont typeface="Arial"/>
              <a:buNone/>
              <a:defRPr sz="1800" b="1"/>
            </a:lvl3pPr>
            <a:lvl4pPr marL="1828800" lvl="3" indent="-228600" algn="l">
              <a:lnSpc>
                <a:spcPct val="90000"/>
              </a:lnSpc>
              <a:spcBef>
                <a:spcPts val="500"/>
              </a:spcBef>
              <a:spcAft>
                <a:spcPts val="0"/>
              </a:spcAft>
              <a:buClr>
                <a:schemeClr val="accent3"/>
              </a:buClr>
              <a:buSzPts val="1600"/>
              <a:buNone/>
              <a:defRPr sz="1600" b="1"/>
            </a:lvl4pPr>
            <a:lvl5pPr marL="2286000" lvl="4" indent="-228600" algn="l">
              <a:lnSpc>
                <a:spcPct val="90000"/>
              </a:lnSpc>
              <a:spcBef>
                <a:spcPts val="500"/>
              </a:spcBef>
              <a:spcAft>
                <a:spcPts val="0"/>
              </a:spcAft>
              <a:buClr>
                <a:schemeClr val="accent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Заголовок 2 рядки">
  <p:cSld name="1_Заголовок 2 рядки">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015303" y="365125"/>
            <a:ext cx="10228959" cy="10775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Заголовок 2 рядки">
  <p:cSld name="2_Заголовок 2 рядки">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15303" y="365125"/>
            <a:ext cx="10228959" cy="4883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a:spLocks noGrp="1"/>
          </p:cNvSpPr>
          <p:nvPr>
            <p:ph type="pic" idx="2"/>
          </p:nvPr>
        </p:nvSpPr>
        <p:spPr>
          <a:xfrm>
            <a:off x="1026160" y="1262379"/>
            <a:ext cx="10228959" cy="5046346"/>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Заголовок 1 рядок_">
  <p:cSld name="1_Заголовок 1 рядок_">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a:off x="1015304" y="365125"/>
            <a:ext cx="10228959" cy="5882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9" name="Google Shape;79;p33"/>
          <p:cNvGrpSpPr/>
          <p:nvPr/>
        </p:nvGrpSpPr>
        <p:grpSpPr>
          <a:xfrm>
            <a:off x="10820480" y="-10072"/>
            <a:ext cx="1383331" cy="6873439"/>
            <a:chOff x="10399699" y="-193640"/>
            <a:chExt cx="1356744" cy="7343124"/>
          </a:xfrm>
        </p:grpSpPr>
        <p:sp>
          <p:nvSpPr>
            <p:cNvPr id="80" name="Google Shape;80;p33"/>
            <p:cNvSpPr/>
            <p:nvPr/>
          </p:nvSpPr>
          <p:spPr>
            <a:xfrm>
              <a:off x="10951029" y="-182880"/>
              <a:ext cx="212912" cy="125864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33"/>
            <p:cNvSpPr/>
            <p:nvPr/>
          </p:nvSpPr>
          <p:spPr>
            <a:xfrm>
              <a:off x="1095102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33"/>
            <p:cNvSpPr/>
            <p:nvPr/>
          </p:nvSpPr>
          <p:spPr>
            <a:xfrm>
              <a:off x="1095102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0399699" y="6730384"/>
              <a:ext cx="212912" cy="419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33"/>
            <p:cNvSpPr/>
            <p:nvPr/>
          </p:nvSpPr>
          <p:spPr>
            <a:xfrm>
              <a:off x="10399699" y="835660"/>
              <a:ext cx="212912" cy="241173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3"/>
            <p:cNvSpPr/>
            <p:nvPr/>
          </p:nvSpPr>
          <p:spPr>
            <a:xfrm>
              <a:off x="11543531" y="-193640"/>
              <a:ext cx="212912" cy="708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33"/>
            <p:cNvSpPr/>
            <p:nvPr/>
          </p:nvSpPr>
          <p:spPr>
            <a:xfrm>
              <a:off x="11547185"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33"/>
            <p:cNvSpPr/>
            <p:nvPr/>
          </p:nvSpPr>
          <p:spPr>
            <a:xfrm>
              <a:off x="11547187" y="6256019"/>
              <a:ext cx="197672" cy="88773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3"/>
            <p:cNvSpPr/>
            <p:nvPr/>
          </p:nvSpPr>
          <p:spPr>
            <a:xfrm>
              <a:off x="1039969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стовбець тексту та фото" type="picTx">
  <p:cSld name="PICTURE_WITH_CAPTION_TEXT">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1026160" y="368300"/>
            <a:ext cx="3860799" cy="15871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4"/>
          <p:cNvSpPr>
            <a:spLocks noGrp="1"/>
          </p:cNvSpPr>
          <p:nvPr>
            <p:ph type="pic" idx="2"/>
          </p:nvPr>
        </p:nvSpPr>
        <p:spPr>
          <a:xfrm>
            <a:off x="5384799" y="368299"/>
            <a:ext cx="5859463" cy="5778501"/>
          </a:xfrm>
          <a:prstGeom prst="rect">
            <a:avLst/>
          </a:prstGeom>
          <a:solidFill>
            <a:srgbClr val="D8D8D8"/>
          </a:solidFill>
          <a:ln>
            <a:noFill/>
          </a:ln>
        </p:spPr>
      </p:sp>
      <p:sp>
        <p:nvSpPr>
          <p:cNvPr id="92" name="Google Shape;92;p34"/>
          <p:cNvSpPr txBox="1">
            <a:spLocks noGrp="1"/>
          </p:cNvSpPr>
          <p:nvPr>
            <p:ph type="body" idx="1"/>
          </p:nvPr>
        </p:nvSpPr>
        <p:spPr>
          <a:xfrm>
            <a:off x="1026160" y="2326510"/>
            <a:ext cx="3860799" cy="38202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600"/>
              <a:buFont typeface="Arial"/>
              <a:buNone/>
              <a:defRPr sz="1600">
                <a:solidFill>
                  <a:schemeClr val="accent3"/>
                </a:solidFill>
              </a:defRPr>
            </a:lvl1pPr>
            <a:lvl2pPr marL="914400" lvl="1" indent="-228600" algn="l">
              <a:lnSpc>
                <a:spcPct val="90000"/>
              </a:lnSpc>
              <a:spcBef>
                <a:spcPts val="500"/>
              </a:spcBef>
              <a:spcAft>
                <a:spcPts val="0"/>
              </a:spcAft>
              <a:buClr>
                <a:schemeClr val="accent3"/>
              </a:buClr>
              <a:buSzPts val="1400"/>
              <a:buFont typeface="Arial"/>
              <a:buNone/>
              <a:defRPr sz="1400"/>
            </a:lvl2pPr>
            <a:lvl3pPr marL="1371600" lvl="2" indent="-228600" algn="l">
              <a:lnSpc>
                <a:spcPct val="90000"/>
              </a:lnSpc>
              <a:spcBef>
                <a:spcPts val="500"/>
              </a:spcBef>
              <a:spcAft>
                <a:spcPts val="0"/>
              </a:spcAft>
              <a:buClr>
                <a:srgbClr val="7F7F7F"/>
              </a:buClr>
              <a:buSzPts val="1200"/>
              <a:buFont typeface="Arial"/>
              <a:buNone/>
              <a:defRPr sz="1200"/>
            </a:lvl3pPr>
            <a:lvl4pPr marL="1828800" lvl="3" indent="-228600" algn="l">
              <a:lnSpc>
                <a:spcPct val="90000"/>
              </a:lnSpc>
              <a:spcBef>
                <a:spcPts val="500"/>
              </a:spcBef>
              <a:spcAft>
                <a:spcPts val="0"/>
              </a:spcAft>
              <a:buClr>
                <a:schemeClr val="accent3"/>
              </a:buClr>
              <a:buSzPts val="1000"/>
              <a:buNone/>
              <a:defRPr sz="1000"/>
            </a:lvl4pPr>
            <a:lvl5pPr marL="2286000" lvl="4" indent="-228600" algn="l">
              <a:lnSpc>
                <a:spcPct val="90000"/>
              </a:lnSpc>
              <a:spcBef>
                <a:spcPts val="500"/>
              </a:spcBef>
              <a:spcAft>
                <a:spcPts val="0"/>
              </a:spcAft>
              <a:buClr>
                <a:schemeClr val="accent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стовбець тексту та графіка жовта">
  <p:cSld name="1 стовбець тексту та графіка жовта">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5" name="Google Shape;95;p35"/>
          <p:cNvGrpSpPr/>
          <p:nvPr/>
        </p:nvGrpSpPr>
        <p:grpSpPr>
          <a:xfrm>
            <a:off x="8239760" y="-3"/>
            <a:ext cx="3616857" cy="6858003"/>
            <a:chOff x="8197515" y="8112"/>
            <a:chExt cx="3547342" cy="7162308"/>
          </a:xfrm>
        </p:grpSpPr>
        <p:sp>
          <p:nvSpPr>
            <p:cNvPr id="96" name="Google Shape;96;p35"/>
            <p:cNvSpPr/>
            <p:nvPr/>
          </p:nvSpPr>
          <p:spPr>
            <a:xfrm>
              <a:off x="10951029" y="8114"/>
              <a:ext cx="212912" cy="106765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35"/>
            <p:cNvSpPr/>
            <p:nvPr/>
          </p:nvSpPr>
          <p:spPr>
            <a:xfrm>
              <a:off x="10951029" y="1696720"/>
              <a:ext cx="212912" cy="2105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35"/>
            <p:cNvSpPr/>
            <p:nvPr/>
          </p:nvSpPr>
          <p:spPr>
            <a:xfrm>
              <a:off x="10951029" y="4446270"/>
              <a:ext cx="212912" cy="25869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35"/>
            <p:cNvSpPr/>
            <p:nvPr/>
          </p:nvSpPr>
          <p:spPr>
            <a:xfrm>
              <a:off x="10399699" y="8114"/>
              <a:ext cx="212912" cy="22810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35"/>
            <p:cNvSpPr/>
            <p:nvPr/>
          </p:nvSpPr>
          <p:spPr>
            <a:xfrm>
              <a:off x="10399699" y="835660"/>
              <a:ext cx="212912" cy="24117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35"/>
            <p:cNvSpPr/>
            <p:nvPr/>
          </p:nvSpPr>
          <p:spPr>
            <a:xfrm>
              <a:off x="9863609" y="8113"/>
              <a:ext cx="212912" cy="702514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35"/>
            <p:cNvSpPr/>
            <p:nvPr/>
          </p:nvSpPr>
          <p:spPr>
            <a:xfrm>
              <a:off x="9312279" y="380238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5"/>
            <p:cNvSpPr/>
            <p:nvPr/>
          </p:nvSpPr>
          <p:spPr>
            <a:xfrm>
              <a:off x="9312279" y="79375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35"/>
            <p:cNvSpPr/>
            <p:nvPr/>
          </p:nvSpPr>
          <p:spPr>
            <a:xfrm>
              <a:off x="9312279" y="8112"/>
              <a:ext cx="212912" cy="22810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35"/>
            <p:cNvSpPr/>
            <p:nvPr/>
          </p:nvSpPr>
          <p:spPr>
            <a:xfrm>
              <a:off x="8760949" y="8112"/>
              <a:ext cx="212912" cy="106765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5"/>
            <p:cNvSpPr/>
            <p:nvPr/>
          </p:nvSpPr>
          <p:spPr>
            <a:xfrm>
              <a:off x="8760949" y="1696720"/>
              <a:ext cx="212912" cy="2105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35"/>
            <p:cNvSpPr/>
            <p:nvPr/>
          </p:nvSpPr>
          <p:spPr>
            <a:xfrm>
              <a:off x="8760949" y="4446270"/>
              <a:ext cx="212912" cy="25869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35"/>
            <p:cNvSpPr/>
            <p:nvPr/>
          </p:nvSpPr>
          <p:spPr>
            <a:xfrm>
              <a:off x="11519841" y="8114"/>
              <a:ext cx="212912" cy="51766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35"/>
            <p:cNvSpPr/>
            <p:nvPr/>
          </p:nvSpPr>
          <p:spPr>
            <a:xfrm>
              <a:off x="11547185" y="1141730"/>
              <a:ext cx="197672" cy="451231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35"/>
            <p:cNvSpPr/>
            <p:nvPr/>
          </p:nvSpPr>
          <p:spPr>
            <a:xfrm>
              <a:off x="11535081" y="6256020"/>
              <a:ext cx="197672" cy="9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5"/>
            <p:cNvSpPr/>
            <p:nvPr/>
          </p:nvSpPr>
          <p:spPr>
            <a:xfrm>
              <a:off x="8197515" y="8115"/>
              <a:ext cx="212912" cy="51766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35"/>
            <p:cNvSpPr/>
            <p:nvPr/>
          </p:nvSpPr>
          <p:spPr>
            <a:xfrm>
              <a:off x="8224859" y="1141730"/>
              <a:ext cx="197672" cy="451231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5"/>
            <p:cNvSpPr/>
            <p:nvPr/>
          </p:nvSpPr>
          <p:spPr>
            <a:xfrm>
              <a:off x="8212755" y="6256020"/>
              <a:ext cx="197672" cy="9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5"/>
            <p:cNvSpPr/>
            <p:nvPr/>
          </p:nvSpPr>
          <p:spPr>
            <a:xfrm>
              <a:off x="10399699" y="380238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5" name="Google Shape;115;p35"/>
          <p:cNvSpPr txBox="1">
            <a:spLocks noGrp="1"/>
          </p:cNvSpPr>
          <p:nvPr>
            <p:ph type="body" idx="1"/>
          </p:nvPr>
        </p:nvSpPr>
        <p:spPr>
          <a:xfrm>
            <a:off x="1031715" y="1463040"/>
            <a:ext cx="6598497" cy="45194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1 стовбець тексту та графіка жовта">
  <p:cSld name="1_1 стовбець тексту та графіка жовта">
    <p:spTree>
      <p:nvGrpSpPr>
        <p:cNvPr id="1" name="Shape 116"/>
        <p:cNvGrpSpPr/>
        <p:nvPr/>
      </p:nvGrpSpPr>
      <p:grpSpPr>
        <a:xfrm>
          <a:off x="0" y="0"/>
          <a:ext cx="0" cy="0"/>
          <a:chOff x="0" y="0"/>
          <a:chExt cx="0" cy="0"/>
        </a:xfrm>
      </p:grpSpPr>
      <p:sp>
        <p:nvSpPr>
          <p:cNvPr id="117" name="Google Shape;117;p36"/>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8" name="Google Shape;118;p36"/>
          <p:cNvGrpSpPr/>
          <p:nvPr/>
        </p:nvGrpSpPr>
        <p:grpSpPr>
          <a:xfrm>
            <a:off x="8239760" y="-3"/>
            <a:ext cx="3616857" cy="6858003"/>
            <a:chOff x="8197515" y="8112"/>
            <a:chExt cx="3547342" cy="7162308"/>
          </a:xfrm>
        </p:grpSpPr>
        <p:sp>
          <p:nvSpPr>
            <p:cNvPr id="119" name="Google Shape;119;p36"/>
            <p:cNvSpPr/>
            <p:nvPr/>
          </p:nvSpPr>
          <p:spPr>
            <a:xfrm>
              <a:off x="10951029" y="8114"/>
              <a:ext cx="212912" cy="106765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36"/>
            <p:cNvSpPr/>
            <p:nvPr/>
          </p:nvSpPr>
          <p:spPr>
            <a:xfrm>
              <a:off x="1095102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36"/>
            <p:cNvSpPr/>
            <p:nvPr/>
          </p:nvSpPr>
          <p:spPr>
            <a:xfrm>
              <a:off x="1095102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36"/>
            <p:cNvSpPr/>
            <p:nvPr/>
          </p:nvSpPr>
          <p:spPr>
            <a:xfrm>
              <a:off x="10399699" y="8114"/>
              <a:ext cx="212912" cy="22810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36"/>
            <p:cNvSpPr/>
            <p:nvPr/>
          </p:nvSpPr>
          <p:spPr>
            <a:xfrm>
              <a:off x="10399699" y="835660"/>
              <a:ext cx="212912" cy="241173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36"/>
            <p:cNvSpPr/>
            <p:nvPr/>
          </p:nvSpPr>
          <p:spPr>
            <a:xfrm>
              <a:off x="9863609" y="8113"/>
              <a:ext cx="212912" cy="70251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36"/>
            <p:cNvSpPr/>
            <p:nvPr/>
          </p:nvSpPr>
          <p:spPr>
            <a:xfrm>
              <a:off x="931227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36"/>
            <p:cNvSpPr/>
            <p:nvPr/>
          </p:nvSpPr>
          <p:spPr>
            <a:xfrm>
              <a:off x="9312279" y="79375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36"/>
            <p:cNvSpPr/>
            <p:nvPr/>
          </p:nvSpPr>
          <p:spPr>
            <a:xfrm>
              <a:off x="9312279" y="8112"/>
              <a:ext cx="212912" cy="22810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36"/>
            <p:cNvSpPr/>
            <p:nvPr/>
          </p:nvSpPr>
          <p:spPr>
            <a:xfrm>
              <a:off x="8760949" y="8112"/>
              <a:ext cx="212912" cy="106765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36"/>
            <p:cNvSpPr/>
            <p:nvPr/>
          </p:nvSpPr>
          <p:spPr>
            <a:xfrm>
              <a:off x="876094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36"/>
            <p:cNvSpPr/>
            <p:nvPr/>
          </p:nvSpPr>
          <p:spPr>
            <a:xfrm>
              <a:off x="876094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36"/>
            <p:cNvSpPr/>
            <p:nvPr/>
          </p:nvSpPr>
          <p:spPr>
            <a:xfrm>
              <a:off x="11519841" y="8114"/>
              <a:ext cx="212912" cy="5176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 name="Google Shape;132;p36"/>
            <p:cNvSpPr/>
            <p:nvPr/>
          </p:nvSpPr>
          <p:spPr>
            <a:xfrm>
              <a:off x="11547185"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36"/>
            <p:cNvSpPr/>
            <p:nvPr/>
          </p:nvSpPr>
          <p:spPr>
            <a:xfrm>
              <a:off x="11535081" y="6256020"/>
              <a:ext cx="197672" cy="91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36"/>
            <p:cNvSpPr/>
            <p:nvPr/>
          </p:nvSpPr>
          <p:spPr>
            <a:xfrm>
              <a:off x="8197515" y="8115"/>
              <a:ext cx="212912" cy="5176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36"/>
            <p:cNvSpPr/>
            <p:nvPr/>
          </p:nvSpPr>
          <p:spPr>
            <a:xfrm>
              <a:off x="8224859"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36"/>
            <p:cNvSpPr/>
            <p:nvPr/>
          </p:nvSpPr>
          <p:spPr>
            <a:xfrm>
              <a:off x="8212755" y="6256020"/>
              <a:ext cx="197672" cy="91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36"/>
            <p:cNvSpPr/>
            <p:nvPr/>
          </p:nvSpPr>
          <p:spPr>
            <a:xfrm>
              <a:off x="1039969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8" name="Google Shape;138;p36"/>
          <p:cNvSpPr txBox="1">
            <a:spLocks noGrp="1"/>
          </p:cNvSpPr>
          <p:nvPr>
            <p:ph type="body" idx="1"/>
          </p:nvPr>
        </p:nvSpPr>
        <p:spPr>
          <a:xfrm>
            <a:off x="1031715" y="1463040"/>
            <a:ext cx="6598497" cy="45194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стовбець тексту та графіка синя">
  <p:cSld name="1 стовбець тексту та графіка синя">
    <p:spTree>
      <p:nvGrpSpPr>
        <p:cNvPr id="1" name="Shape 139"/>
        <p:cNvGrpSpPr/>
        <p:nvPr/>
      </p:nvGrpSpPr>
      <p:grpSpPr>
        <a:xfrm>
          <a:off x="0" y="0"/>
          <a:ext cx="0" cy="0"/>
          <a:chOff x="0" y="0"/>
          <a:chExt cx="0" cy="0"/>
        </a:xfrm>
      </p:grpSpPr>
      <p:grpSp>
        <p:nvGrpSpPr>
          <p:cNvPr id="140" name="Google Shape;140;p37"/>
          <p:cNvGrpSpPr/>
          <p:nvPr/>
        </p:nvGrpSpPr>
        <p:grpSpPr>
          <a:xfrm>
            <a:off x="8239760" y="-3"/>
            <a:ext cx="3616857" cy="6858003"/>
            <a:chOff x="8197515" y="8112"/>
            <a:chExt cx="3547342" cy="7162308"/>
          </a:xfrm>
        </p:grpSpPr>
        <p:sp>
          <p:nvSpPr>
            <p:cNvPr id="141" name="Google Shape;141;p37"/>
            <p:cNvSpPr/>
            <p:nvPr/>
          </p:nvSpPr>
          <p:spPr>
            <a:xfrm>
              <a:off x="10951029" y="8114"/>
              <a:ext cx="212912" cy="10676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p:nvPr/>
          </p:nvSpPr>
          <p:spPr>
            <a:xfrm>
              <a:off x="1095102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37"/>
            <p:cNvSpPr/>
            <p:nvPr/>
          </p:nvSpPr>
          <p:spPr>
            <a:xfrm>
              <a:off x="1095102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37"/>
            <p:cNvSpPr/>
            <p:nvPr/>
          </p:nvSpPr>
          <p:spPr>
            <a:xfrm>
              <a:off x="10399699" y="8114"/>
              <a:ext cx="212912" cy="22810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37"/>
            <p:cNvSpPr/>
            <p:nvPr/>
          </p:nvSpPr>
          <p:spPr>
            <a:xfrm>
              <a:off x="10399699" y="835660"/>
              <a:ext cx="212912" cy="24117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37"/>
            <p:cNvSpPr/>
            <p:nvPr/>
          </p:nvSpPr>
          <p:spPr>
            <a:xfrm>
              <a:off x="9863609" y="8113"/>
              <a:ext cx="212912" cy="702514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7"/>
            <p:cNvSpPr/>
            <p:nvPr/>
          </p:nvSpPr>
          <p:spPr>
            <a:xfrm>
              <a:off x="931227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37"/>
            <p:cNvSpPr/>
            <p:nvPr/>
          </p:nvSpPr>
          <p:spPr>
            <a:xfrm>
              <a:off x="9312279" y="79375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37"/>
            <p:cNvSpPr/>
            <p:nvPr/>
          </p:nvSpPr>
          <p:spPr>
            <a:xfrm>
              <a:off x="9312279" y="8112"/>
              <a:ext cx="212912" cy="22810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37"/>
            <p:cNvSpPr/>
            <p:nvPr/>
          </p:nvSpPr>
          <p:spPr>
            <a:xfrm>
              <a:off x="8760949" y="8112"/>
              <a:ext cx="212912" cy="106765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37"/>
            <p:cNvSpPr/>
            <p:nvPr/>
          </p:nvSpPr>
          <p:spPr>
            <a:xfrm>
              <a:off x="876094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37"/>
            <p:cNvSpPr/>
            <p:nvPr/>
          </p:nvSpPr>
          <p:spPr>
            <a:xfrm>
              <a:off x="876094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37"/>
            <p:cNvSpPr/>
            <p:nvPr/>
          </p:nvSpPr>
          <p:spPr>
            <a:xfrm>
              <a:off x="11519841" y="8114"/>
              <a:ext cx="212912" cy="5176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37"/>
            <p:cNvSpPr/>
            <p:nvPr/>
          </p:nvSpPr>
          <p:spPr>
            <a:xfrm>
              <a:off x="11547185"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37"/>
            <p:cNvSpPr/>
            <p:nvPr/>
          </p:nvSpPr>
          <p:spPr>
            <a:xfrm>
              <a:off x="11535081" y="6256020"/>
              <a:ext cx="197672"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37"/>
            <p:cNvSpPr/>
            <p:nvPr/>
          </p:nvSpPr>
          <p:spPr>
            <a:xfrm>
              <a:off x="8197515" y="8115"/>
              <a:ext cx="212912" cy="51766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37"/>
            <p:cNvSpPr/>
            <p:nvPr/>
          </p:nvSpPr>
          <p:spPr>
            <a:xfrm>
              <a:off x="8224859"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 name="Google Shape;158;p37"/>
            <p:cNvSpPr/>
            <p:nvPr/>
          </p:nvSpPr>
          <p:spPr>
            <a:xfrm>
              <a:off x="8212755" y="6256020"/>
              <a:ext cx="197672"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37"/>
            <p:cNvSpPr/>
            <p:nvPr/>
          </p:nvSpPr>
          <p:spPr>
            <a:xfrm>
              <a:off x="1039969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60" name="Google Shape;160;p37"/>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7"/>
          <p:cNvSpPr txBox="1">
            <a:spLocks noGrp="1"/>
          </p:cNvSpPr>
          <p:nvPr>
            <p:ph type="body" idx="1"/>
          </p:nvPr>
        </p:nvSpPr>
        <p:spPr>
          <a:xfrm>
            <a:off x="1031715" y="1434529"/>
            <a:ext cx="6598497" cy="48741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ий слайд_жовтий" type="title">
  <p:cSld name="TITLE">
    <p:spTree>
      <p:nvGrpSpPr>
        <p:cNvPr id="1" name="Shape 18"/>
        <p:cNvGrpSpPr/>
        <p:nvPr/>
      </p:nvGrpSpPr>
      <p:grpSpPr>
        <a:xfrm>
          <a:off x="0" y="0"/>
          <a:ext cx="0" cy="0"/>
          <a:chOff x="0" y="0"/>
          <a:chExt cx="0" cy="0"/>
        </a:xfrm>
      </p:grpSpPr>
      <p:pic>
        <p:nvPicPr>
          <p:cNvPr id="19" name="Google Shape;19;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22"/>
          <p:cNvSpPr txBox="1">
            <a:spLocks noGrp="1"/>
          </p:cNvSpPr>
          <p:nvPr>
            <p:ph type="ctrTitle"/>
          </p:nvPr>
        </p:nvSpPr>
        <p:spPr>
          <a:xfrm>
            <a:off x="1046480" y="1490346"/>
            <a:ext cx="7934960"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1046480" y="4640422"/>
            <a:ext cx="6522720" cy="3502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Font typeface="Arial"/>
              <a:buNone/>
              <a:defRPr sz="2000">
                <a:solidFill>
                  <a:schemeClr val="lt1"/>
                </a:solidFill>
              </a:defRPr>
            </a:lvl1pPr>
            <a:lvl2pPr lvl="1" algn="ctr">
              <a:lnSpc>
                <a:spcPct val="90000"/>
              </a:lnSpc>
              <a:spcBef>
                <a:spcPts val="500"/>
              </a:spcBef>
              <a:spcAft>
                <a:spcPts val="0"/>
              </a:spcAft>
              <a:buClr>
                <a:schemeClr val="accent3"/>
              </a:buClr>
              <a:buSzPts val="2000"/>
              <a:buFont typeface="Arial"/>
              <a:buNone/>
              <a:defRPr sz="2000"/>
            </a:lvl2pPr>
            <a:lvl3pPr lvl="2" algn="ctr">
              <a:lnSpc>
                <a:spcPct val="90000"/>
              </a:lnSpc>
              <a:spcBef>
                <a:spcPts val="500"/>
              </a:spcBef>
              <a:spcAft>
                <a:spcPts val="0"/>
              </a:spcAft>
              <a:buClr>
                <a:srgbClr val="7F7F7F"/>
              </a:buClr>
              <a:buSzPts val="1800"/>
              <a:buFont typeface="Arial"/>
              <a:buNone/>
              <a:defRPr sz="1800"/>
            </a:lvl3pPr>
            <a:lvl4pPr lvl="3" algn="ctr">
              <a:lnSpc>
                <a:spcPct val="90000"/>
              </a:lnSpc>
              <a:spcBef>
                <a:spcPts val="500"/>
              </a:spcBef>
              <a:spcAft>
                <a:spcPts val="0"/>
              </a:spcAft>
              <a:buClr>
                <a:schemeClr val="accent3"/>
              </a:buClr>
              <a:buSzPts val="1600"/>
              <a:buNone/>
              <a:defRPr sz="1600"/>
            </a:lvl4pPr>
            <a:lvl5pPr lvl="4" algn="ctr">
              <a:lnSpc>
                <a:spcPct val="90000"/>
              </a:lnSpc>
              <a:spcBef>
                <a:spcPts val="50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1 рядок">
  <p:cSld name="Заголовок 1 рядок">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1015303" y="365125"/>
            <a:ext cx="10228959" cy="437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2 рядка">
  <p:cSld name="Заголовок 2 рядка">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1019174" y="365125"/>
            <a:ext cx="9801305" cy="11781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6" name="Google Shape;26;p24"/>
          <p:cNvGrpSpPr/>
          <p:nvPr/>
        </p:nvGrpSpPr>
        <p:grpSpPr>
          <a:xfrm>
            <a:off x="10820480" y="-10072"/>
            <a:ext cx="1383331" cy="6873439"/>
            <a:chOff x="10399699" y="-193640"/>
            <a:chExt cx="1356744" cy="7343124"/>
          </a:xfrm>
        </p:grpSpPr>
        <p:sp>
          <p:nvSpPr>
            <p:cNvPr id="27" name="Google Shape;27;p24"/>
            <p:cNvSpPr/>
            <p:nvPr/>
          </p:nvSpPr>
          <p:spPr>
            <a:xfrm>
              <a:off x="10951029" y="-182880"/>
              <a:ext cx="212912" cy="1258645"/>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24"/>
            <p:cNvSpPr/>
            <p:nvPr/>
          </p:nvSpPr>
          <p:spPr>
            <a:xfrm>
              <a:off x="10951029" y="1696720"/>
              <a:ext cx="212912" cy="210566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24"/>
            <p:cNvSpPr/>
            <p:nvPr/>
          </p:nvSpPr>
          <p:spPr>
            <a:xfrm>
              <a:off x="10951029" y="4446270"/>
              <a:ext cx="212912" cy="258699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4"/>
            <p:cNvSpPr/>
            <p:nvPr/>
          </p:nvSpPr>
          <p:spPr>
            <a:xfrm>
              <a:off x="10399699" y="6730384"/>
              <a:ext cx="212912" cy="41910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24"/>
            <p:cNvSpPr/>
            <p:nvPr/>
          </p:nvSpPr>
          <p:spPr>
            <a:xfrm>
              <a:off x="10399699" y="835660"/>
              <a:ext cx="212912" cy="241173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24"/>
            <p:cNvSpPr/>
            <p:nvPr/>
          </p:nvSpPr>
          <p:spPr>
            <a:xfrm>
              <a:off x="11543531" y="-193640"/>
              <a:ext cx="212912" cy="70866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24"/>
            <p:cNvSpPr/>
            <p:nvPr/>
          </p:nvSpPr>
          <p:spPr>
            <a:xfrm>
              <a:off x="11547185" y="1141730"/>
              <a:ext cx="197672" cy="451231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24"/>
            <p:cNvSpPr/>
            <p:nvPr/>
          </p:nvSpPr>
          <p:spPr>
            <a:xfrm>
              <a:off x="11547187" y="6256019"/>
              <a:ext cx="197672" cy="887731"/>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24"/>
            <p:cNvSpPr/>
            <p:nvPr/>
          </p:nvSpPr>
          <p:spPr>
            <a:xfrm>
              <a:off x="10399699" y="3802380"/>
              <a:ext cx="212912" cy="245364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2 рядка 2 стовпця тексту" type="twoObj">
  <p:cSld name="TWO_OBJECTS">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1015304" y="365125"/>
            <a:ext cx="10228958" cy="945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1015304" y="1615440"/>
            <a:ext cx="4907976" cy="4450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5"/>
          <p:cNvSpPr txBox="1">
            <a:spLocks noGrp="1"/>
          </p:cNvSpPr>
          <p:nvPr>
            <p:ph type="body" idx="2"/>
          </p:nvPr>
        </p:nvSpPr>
        <p:spPr>
          <a:xfrm>
            <a:off x="6268722" y="1615440"/>
            <a:ext cx="4975540" cy="4450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latin typeface="Arial"/>
                <a:ea typeface="Arial"/>
                <a:cs typeface="Arial"/>
                <a:sym typeface="Arial"/>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1 рядок_">
  <p:cSld name="Заголовок 1 рядок_">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1015304" y="365125"/>
            <a:ext cx="10228959" cy="5882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2" name="Google Shape;42;p26"/>
          <p:cNvGrpSpPr/>
          <p:nvPr/>
        </p:nvGrpSpPr>
        <p:grpSpPr>
          <a:xfrm>
            <a:off x="10820480" y="-10072"/>
            <a:ext cx="1383331" cy="6873439"/>
            <a:chOff x="10399699" y="-193640"/>
            <a:chExt cx="1356744" cy="7343124"/>
          </a:xfrm>
        </p:grpSpPr>
        <p:sp>
          <p:nvSpPr>
            <p:cNvPr id="43" name="Google Shape;43;p26"/>
            <p:cNvSpPr/>
            <p:nvPr/>
          </p:nvSpPr>
          <p:spPr>
            <a:xfrm>
              <a:off x="10951029" y="-182880"/>
              <a:ext cx="212912" cy="12586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26"/>
            <p:cNvSpPr/>
            <p:nvPr/>
          </p:nvSpPr>
          <p:spPr>
            <a:xfrm>
              <a:off x="1095102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26"/>
            <p:cNvSpPr/>
            <p:nvPr/>
          </p:nvSpPr>
          <p:spPr>
            <a:xfrm>
              <a:off x="1095102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6"/>
            <p:cNvSpPr/>
            <p:nvPr/>
          </p:nvSpPr>
          <p:spPr>
            <a:xfrm>
              <a:off x="10399699" y="6730384"/>
              <a:ext cx="212912" cy="419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Google Shape;47;p26"/>
            <p:cNvSpPr/>
            <p:nvPr/>
          </p:nvSpPr>
          <p:spPr>
            <a:xfrm>
              <a:off x="10399699" y="835660"/>
              <a:ext cx="212912" cy="24117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26"/>
            <p:cNvSpPr/>
            <p:nvPr/>
          </p:nvSpPr>
          <p:spPr>
            <a:xfrm>
              <a:off x="11543531" y="-193640"/>
              <a:ext cx="212912" cy="708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26"/>
            <p:cNvSpPr/>
            <p:nvPr/>
          </p:nvSpPr>
          <p:spPr>
            <a:xfrm>
              <a:off x="11547185"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26"/>
            <p:cNvSpPr/>
            <p:nvPr/>
          </p:nvSpPr>
          <p:spPr>
            <a:xfrm>
              <a:off x="11547187" y="6256019"/>
              <a:ext cx="197672" cy="8877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1;p26"/>
            <p:cNvSpPr/>
            <p:nvPr/>
          </p:nvSpPr>
          <p:spPr>
            <a:xfrm>
              <a:off x="1039969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итульний слайд">
  <p:cSld name="Титульний слайд">
    <p:spTree>
      <p:nvGrpSpPr>
        <p:cNvPr id="1" name="Shape 52"/>
        <p:cNvGrpSpPr/>
        <p:nvPr/>
      </p:nvGrpSpPr>
      <p:grpSpPr>
        <a:xfrm>
          <a:off x="0" y="0"/>
          <a:ext cx="0" cy="0"/>
          <a:chOff x="0" y="0"/>
          <a:chExt cx="0" cy="0"/>
        </a:xfrm>
      </p:grpSpPr>
      <p:pic>
        <p:nvPicPr>
          <p:cNvPr id="53" name="Google Shape;53;p2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27"/>
          <p:cNvSpPr txBox="1">
            <a:spLocks noGrp="1"/>
          </p:cNvSpPr>
          <p:nvPr>
            <p:ph type="ctrTitle"/>
          </p:nvPr>
        </p:nvSpPr>
        <p:spPr>
          <a:xfrm>
            <a:off x="1026160" y="1564641"/>
            <a:ext cx="7934960"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subTitle" idx="1"/>
          </p:nvPr>
        </p:nvSpPr>
        <p:spPr>
          <a:xfrm>
            <a:off x="1026160" y="6042502"/>
            <a:ext cx="6522720" cy="3502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Font typeface="Arial"/>
              <a:buNone/>
              <a:defRPr sz="2000">
                <a:solidFill>
                  <a:schemeClr val="lt1"/>
                </a:solidFill>
              </a:defRPr>
            </a:lvl1pPr>
            <a:lvl2pPr lvl="1" algn="ctr">
              <a:lnSpc>
                <a:spcPct val="90000"/>
              </a:lnSpc>
              <a:spcBef>
                <a:spcPts val="500"/>
              </a:spcBef>
              <a:spcAft>
                <a:spcPts val="0"/>
              </a:spcAft>
              <a:buClr>
                <a:schemeClr val="accent3"/>
              </a:buClr>
              <a:buSzPts val="2000"/>
              <a:buFont typeface="Arial"/>
              <a:buNone/>
              <a:defRPr sz="2000"/>
            </a:lvl2pPr>
            <a:lvl3pPr lvl="2" algn="ctr">
              <a:lnSpc>
                <a:spcPct val="90000"/>
              </a:lnSpc>
              <a:spcBef>
                <a:spcPts val="500"/>
              </a:spcBef>
              <a:spcAft>
                <a:spcPts val="0"/>
              </a:spcAft>
              <a:buClr>
                <a:srgbClr val="7F7F7F"/>
              </a:buClr>
              <a:buSzPts val="1800"/>
              <a:buFont typeface="Arial"/>
              <a:buNone/>
              <a:defRPr sz="1800"/>
            </a:lvl3pPr>
            <a:lvl4pPr lvl="3" algn="ctr">
              <a:lnSpc>
                <a:spcPct val="90000"/>
              </a:lnSpc>
              <a:spcBef>
                <a:spcPts val="500"/>
              </a:spcBef>
              <a:spcAft>
                <a:spcPts val="0"/>
              </a:spcAft>
              <a:buClr>
                <a:schemeClr val="accent3"/>
              </a:buClr>
              <a:buSzPts val="1600"/>
              <a:buNone/>
              <a:defRPr sz="1600"/>
            </a:lvl4pPr>
            <a:lvl5pPr lvl="4" algn="ctr">
              <a:lnSpc>
                <a:spcPct val="90000"/>
              </a:lnSpc>
              <a:spcBef>
                <a:spcPts val="50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6" name="Google Shape;56;p27"/>
          <p:cNvCxnSpPr/>
          <p:nvPr/>
        </p:nvCxnSpPr>
        <p:spPr>
          <a:xfrm rot="10800000">
            <a:off x="0" y="6261363"/>
            <a:ext cx="542635" cy="0"/>
          </a:xfrm>
          <a:prstGeom prst="straightConnector1">
            <a:avLst/>
          </a:prstGeom>
          <a:noFill/>
          <a:ln w="38100" cap="flat" cmpd="sng">
            <a:solidFill>
              <a:srgbClr val="E6AF12"/>
            </a:solidFill>
            <a:prstDash val="solid"/>
            <a:miter lim="800000"/>
            <a:headEnd type="none" w="sm" len="sm"/>
            <a:tailEnd type="none" w="sm" len="sm"/>
          </a:ln>
        </p:spPr>
      </p:cxnSp>
      <p:sp>
        <p:nvSpPr>
          <p:cNvPr id="57" name="Google Shape;57;p27"/>
          <p:cNvSpPr/>
          <p:nvPr/>
        </p:nvSpPr>
        <p:spPr>
          <a:xfrm>
            <a:off x="472669" y="6094000"/>
            <a:ext cx="298704" cy="298704"/>
          </a:xfrm>
          <a:prstGeom prst="ellipse">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1 стр">
  <p:cSld name="Заголовок 1 стр">
    <p:spTree>
      <p:nvGrpSpPr>
        <p:cNvPr id="1" name="Shape 58"/>
        <p:cNvGrpSpPr/>
        <p:nvPr/>
      </p:nvGrpSpPr>
      <p:grpSpPr>
        <a:xfrm>
          <a:off x="0" y="0"/>
          <a:ext cx="0" cy="0"/>
          <a:chOff x="0" y="0"/>
          <a:chExt cx="0" cy="0"/>
        </a:xfrm>
      </p:grpSpPr>
      <p:sp>
        <p:nvSpPr>
          <p:cNvPr id="59" name="Google Shape;59;p28"/>
          <p:cNvSpPr txBox="1">
            <a:spLocks noGrp="1"/>
          </p:cNvSpPr>
          <p:nvPr>
            <p:ph type="body" idx="1"/>
          </p:nvPr>
        </p:nvSpPr>
        <p:spPr>
          <a:xfrm>
            <a:off x="4734560" y="1320166"/>
            <a:ext cx="6509702" cy="47040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8"/>
          <p:cNvSpPr txBox="1">
            <a:spLocks noGrp="1"/>
          </p:cNvSpPr>
          <p:nvPr>
            <p:ph type="title"/>
          </p:nvPr>
        </p:nvSpPr>
        <p:spPr>
          <a:xfrm>
            <a:off x="1019175" y="368300"/>
            <a:ext cx="10225087" cy="46507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a:spLocks noGrp="1"/>
          </p:cNvSpPr>
          <p:nvPr>
            <p:ph type="pic" idx="2"/>
          </p:nvPr>
        </p:nvSpPr>
        <p:spPr>
          <a:xfrm>
            <a:off x="1019175" y="1320166"/>
            <a:ext cx="3552825" cy="470535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Заголовок 2 рядка, текст та діаграма">
  <p:cSld name="1_Заголовок 2 рядка, текст та діаграма">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1015304" y="365125"/>
            <a:ext cx="10228958" cy="945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1015304" y="1615441"/>
            <a:ext cx="4925000" cy="40233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9"/>
          <p:cNvSpPr>
            <a:spLocks noGrp="1"/>
          </p:cNvSpPr>
          <p:nvPr>
            <p:ph type="chart" idx="2"/>
          </p:nvPr>
        </p:nvSpPr>
        <p:spPr>
          <a:xfrm>
            <a:off x="6319263" y="1615441"/>
            <a:ext cx="4925000" cy="402336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2600"/>
              <a:buFont typeface="Arial"/>
              <a:buNone/>
              <a:defRPr sz="26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3"/>
              </a:buClr>
              <a:buSzPts val="1600"/>
              <a:buFont typeface="Arial"/>
              <a:buNone/>
              <a:defRPr sz="1600" b="0" i="0" u="none" strike="noStrike" cap="none">
                <a:solidFill>
                  <a:schemeClr val="accent3"/>
                </a:solidFill>
                <a:latin typeface="Arial"/>
                <a:ea typeface="Arial"/>
                <a:cs typeface="Arial"/>
                <a:sym typeface="Arial"/>
              </a:defRPr>
            </a:lvl2pPr>
            <a:lvl3pPr marR="0" lvl="2" algn="l" rtl="0">
              <a:lnSpc>
                <a:spcPct val="90000"/>
              </a:lnSpc>
              <a:spcBef>
                <a:spcPts val="5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R="0" lvl="3"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4pPr>
            <a:lvl5pPr marR="0" lvl="4"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body" idx="1"/>
          </p:nvPr>
        </p:nvSpPr>
        <p:spPr>
          <a:xfrm>
            <a:off x="1019175" y="1229361"/>
            <a:ext cx="10225088" cy="50793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3"/>
              </a:buClr>
              <a:buSzPts val="2600"/>
              <a:buFont typeface="Arial"/>
              <a:buNone/>
              <a:defRPr sz="26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accent3"/>
              </a:buClr>
              <a:buSzPts val="1600"/>
              <a:buFont typeface="Arial"/>
              <a:buNone/>
              <a:defRPr sz="1600" b="0" i="0" u="none" strike="noStrike" cap="none">
                <a:solidFill>
                  <a:schemeClr val="accent3"/>
                </a:solidFill>
                <a:latin typeface="Arial"/>
                <a:ea typeface="Arial"/>
                <a:cs typeface="Arial"/>
                <a:sym typeface="Arial"/>
              </a:defRPr>
            </a:lvl2pPr>
            <a:lvl3pPr marL="1371600" marR="0" lvl="2" indent="-228600" algn="l" rtl="0">
              <a:lnSpc>
                <a:spcPct val="90000"/>
              </a:lnSpc>
              <a:spcBef>
                <a:spcPts val="5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0"/>
          <p:cNvSpPr/>
          <p:nvPr/>
        </p:nvSpPr>
        <p:spPr>
          <a:xfrm>
            <a:off x="730575" y="260676"/>
            <a:ext cx="577200" cy="577200"/>
          </a:xfrm>
          <a:prstGeom prst="ellipse">
            <a:avLst/>
          </a:prstGeom>
          <a:solidFill>
            <a:srgbClr val="F8B1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20"/>
          <p:cNvSpPr txBox="1">
            <a:spLocks noGrp="1"/>
          </p:cNvSpPr>
          <p:nvPr>
            <p:ph type="title"/>
          </p:nvPr>
        </p:nvSpPr>
        <p:spPr>
          <a:xfrm>
            <a:off x="1019175" y="365125"/>
            <a:ext cx="10225088" cy="47275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2">
          <p15:clr>
            <a:srgbClr val="F26B43"/>
          </p15:clr>
        </p15:guide>
        <p15:guide id="2" pos="642">
          <p15:clr>
            <a:srgbClr val="F26B43"/>
          </p15:clr>
        </p15:guide>
        <p15:guide id="3" pos="7083">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1019175" y="376813"/>
            <a:ext cx="10228958" cy="44394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3200" dirty="0"/>
              <a:t>KPI and OKR: the difference</a:t>
            </a:r>
            <a:endParaRPr dirty="0"/>
          </a:p>
        </p:txBody>
      </p:sp>
      <p:grpSp>
        <p:nvGrpSpPr>
          <p:cNvPr id="167" name="Google Shape;167;p7"/>
          <p:cNvGrpSpPr/>
          <p:nvPr/>
        </p:nvGrpSpPr>
        <p:grpSpPr>
          <a:xfrm>
            <a:off x="-12031" y="6010021"/>
            <a:ext cx="771373" cy="298704"/>
            <a:chOff x="-12031" y="6104390"/>
            <a:chExt cx="771373" cy="298704"/>
          </a:xfrm>
        </p:grpSpPr>
        <p:cxnSp>
          <p:nvCxnSpPr>
            <p:cNvPr id="168" name="Google Shape;168;p7"/>
            <p:cNvCxnSpPr/>
            <p:nvPr/>
          </p:nvCxnSpPr>
          <p:spPr>
            <a:xfrm rot="10800000">
              <a:off x="-12031" y="6271753"/>
              <a:ext cx="542635" cy="0"/>
            </a:xfrm>
            <a:prstGeom prst="straightConnector1">
              <a:avLst/>
            </a:prstGeom>
            <a:noFill/>
            <a:ln w="38100" cap="flat" cmpd="sng">
              <a:solidFill>
                <a:srgbClr val="E6AF12"/>
              </a:solidFill>
              <a:prstDash val="solid"/>
              <a:miter lim="800000"/>
              <a:headEnd type="none" w="sm" len="sm"/>
              <a:tailEnd type="none" w="sm" len="sm"/>
            </a:ln>
          </p:spPr>
        </p:cxnSp>
        <p:sp>
          <p:nvSpPr>
            <p:cNvPr id="169" name="Google Shape;169;p7"/>
            <p:cNvSpPr/>
            <p:nvPr/>
          </p:nvSpPr>
          <p:spPr>
            <a:xfrm>
              <a:off x="460638" y="6104390"/>
              <a:ext cx="298704" cy="298704"/>
            </a:xfrm>
            <a:prstGeom prst="ellipse">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Narrow"/>
                <a:ea typeface="Arial Narrow"/>
                <a:cs typeface="Arial Narrow"/>
                <a:sym typeface="Arial Narrow"/>
              </a:endParaRPr>
            </a:p>
          </p:txBody>
        </p:sp>
      </p:grpSp>
      <p:sp>
        <p:nvSpPr>
          <p:cNvPr id="170" name="Google Shape;170;p7"/>
          <p:cNvSpPr/>
          <p:nvPr/>
        </p:nvSpPr>
        <p:spPr>
          <a:xfrm>
            <a:off x="9817100" y="166927"/>
            <a:ext cx="2374800" cy="134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000" b="0" i="0" u="none" strike="noStrike" cap="none">
                <a:solidFill>
                  <a:srgbClr val="1D1C1D"/>
                </a:solidFill>
                <a:latin typeface="Times New Roman"/>
                <a:ea typeface="Times New Roman"/>
                <a:cs typeface="Times New Roman"/>
                <a:sym typeface="Times New Roman"/>
              </a:rPr>
              <a:t>Додаток </a:t>
            </a:r>
            <a:r>
              <a:rPr lang="ru-RU" sz="1000">
                <a:solidFill>
                  <a:srgbClr val="1D1C1D"/>
                </a:solidFill>
                <a:latin typeface="Times New Roman"/>
                <a:ea typeface="Times New Roman"/>
                <a:cs typeface="Times New Roman"/>
                <a:sym typeface="Times New Roman"/>
              </a:rPr>
              <a:t>8</a:t>
            </a:r>
            <a:br>
              <a:rPr lang="ru-RU" sz="1000" b="0" i="0" u="none" strike="noStrike" cap="none">
                <a:solidFill>
                  <a:srgbClr val="242F6F"/>
                </a:solidFill>
                <a:latin typeface="Times New Roman"/>
                <a:ea typeface="Times New Roman"/>
                <a:cs typeface="Times New Roman"/>
                <a:sym typeface="Times New Roman"/>
              </a:rPr>
            </a:br>
            <a:r>
              <a:rPr lang="ru-RU" sz="1000" b="0" i="0" u="none" strike="noStrike" cap="none">
                <a:solidFill>
                  <a:srgbClr val="1D1C1D"/>
                </a:solidFill>
                <a:latin typeface="Times New Roman"/>
                <a:ea typeface="Times New Roman"/>
                <a:cs typeface="Times New Roman"/>
                <a:sym typeface="Times New Roman"/>
              </a:rPr>
              <a:t>до Порядку </a:t>
            </a:r>
            <a:r>
              <a:rPr lang="ru-RU" sz="1000">
                <a:solidFill>
                  <a:srgbClr val="1D1C1D"/>
                </a:solidFill>
                <a:latin typeface="Times New Roman"/>
                <a:ea typeface="Times New Roman"/>
                <a:cs typeface="Times New Roman"/>
                <a:sym typeface="Times New Roman"/>
              </a:rPr>
              <a:t>управління у Національному агентстві з питань запобігання корупції за методологією Цілей та ключових результатів (Objectives and Key Results (OKR)) для реалізації Місії: «Будуємо доброчесну владу та справедливе суспільство»</a:t>
            </a:r>
            <a:endParaRPr sz="1000">
              <a:solidFill>
                <a:srgbClr val="1D1C1D"/>
              </a:solidFill>
              <a:latin typeface="Times New Roman"/>
              <a:ea typeface="Times New Roman"/>
              <a:cs typeface="Times New Roman"/>
              <a:sym typeface="Times New Roman"/>
            </a:endParaRPr>
          </a:p>
          <a:p>
            <a:pPr marL="0" marR="0" lvl="0" indent="0" algn="l" rtl="0">
              <a:spcBef>
                <a:spcPts val="0"/>
              </a:spcBef>
              <a:spcAft>
                <a:spcPts val="0"/>
              </a:spcAft>
              <a:buNone/>
            </a:pPr>
            <a:endParaRPr sz="1000">
              <a:solidFill>
                <a:srgbClr val="1D1C1D"/>
              </a:solidFill>
              <a:latin typeface="Times New Roman"/>
              <a:ea typeface="Times New Roman"/>
              <a:cs typeface="Times New Roman"/>
              <a:sym typeface="Times New Roman"/>
            </a:endParaRPr>
          </a:p>
        </p:txBody>
      </p:sp>
      <p:cxnSp>
        <p:nvCxnSpPr>
          <p:cNvPr id="171" name="Google Shape;171;p7"/>
          <p:cNvCxnSpPr/>
          <p:nvPr/>
        </p:nvCxnSpPr>
        <p:spPr>
          <a:xfrm>
            <a:off x="4404300" y="6618100"/>
            <a:ext cx="3500700" cy="0"/>
          </a:xfrm>
          <a:prstGeom prst="straightConnector1">
            <a:avLst/>
          </a:prstGeom>
          <a:noFill/>
          <a:ln w="9525" cap="flat" cmpd="sng">
            <a:solidFill>
              <a:schemeClr val="dk2"/>
            </a:solidFill>
            <a:prstDash val="solid"/>
            <a:round/>
            <a:headEnd type="none" w="med" len="med"/>
            <a:tailEnd type="none" w="med" len="med"/>
          </a:ln>
        </p:spPr>
      </p:cxnSp>
      <p:sp>
        <p:nvSpPr>
          <p:cNvPr id="172" name="Google Shape;172;p7"/>
          <p:cNvSpPr txBox="1"/>
          <p:nvPr/>
        </p:nvSpPr>
        <p:spPr>
          <a:xfrm>
            <a:off x="1037063" y="1868536"/>
            <a:ext cx="5080800" cy="702300"/>
          </a:xfrm>
          <a:prstGeom prst="rect">
            <a:avLst/>
          </a:prstGeom>
          <a:noFill/>
          <a:ln>
            <a:noFill/>
          </a:ln>
        </p:spPr>
        <p:txBody>
          <a:bodyPr spcFirstLastPara="1" wrap="square" lIns="91425" tIns="45700" rIns="91425" bIns="45700" anchor="t" anchorCtr="0">
            <a:normAutofit/>
          </a:bodyPr>
          <a:lstStyle/>
          <a:p>
            <a:pPr marL="285750" lvl="0" indent="-260032">
              <a:lnSpc>
                <a:spcPct val="87000"/>
              </a:lnSpc>
              <a:buClr>
                <a:srgbClr val="F8B100"/>
              </a:buClr>
              <a:buSzPts val="1395"/>
              <a:buChar char="•"/>
            </a:pPr>
            <a:r>
              <a:rPr lang="en-US" sz="1395" dirty="0">
                <a:latin typeface="Calibri"/>
                <a:ea typeface="Calibri"/>
                <a:cs typeface="Calibri"/>
                <a:sym typeface="Calibri"/>
              </a:rPr>
              <a:t>is part of the structure for tracking progress towards achieving goals;</a:t>
            </a:r>
            <a:endParaRPr sz="1495" dirty="0">
              <a:solidFill>
                <a:srgbClr val="121737"/>
              </a:solidFill>
              <a:latin typeface="Calibri"/>
              <a:ea typeface="Calibri"/>
              <a:cs typeface="Calibri"/>
              <a:sym typeface="Calibri"/>
            </a:endParaRPr>
          </a:p>
        </p:txBody>
      </p:sp>
      <p:sp>
        <p:nvSpPr>
          <p:cNvPr id="173" name="Google Shape;173;p7"/>
          <p:cNvSpPr txBox="1"/>
          <p:nvPr/>
        </p:nvSpPr>
        <p:spPr>
          <a:xfrm>
            <a:off x="6410829" y="1856961"/>
            <a:ext cx="4892700" cy="702300"/>
          </a:xfrm>
          <a:prstGeom prst="rect">
            <a:avLst/>
          </a:prstGeom>
          <a:noFill/>
          <a:ln>
            <a:noFill/>
          </a:ln>
        </p:spPr>
        <p:txBody>
          <a:bodyPr spcFirstLastPara="1" wrap="square" lIns="91425" tIns="45700" rIns="91425" bIns="45700" anchor="t" anchorCtr="0">
            <a:normAutofit/>
          </a:bodyPr>
          <a:lstStyle/>
          <a:p>
            <a:pPr marL="285750" lvl="0" indent="-273050">
              <a:lnSpc>
                <a:spcPct val="87000"/>
              </a:lnSpc>
              <a:buClr>
                <a:srgbClr val="F8B100"/>
              </a:buClr>
              <a:buSzPts val="1600"/>
              <a:buChar char="•"/>
            </a:pPr>
            <a:r>
              <a:rPr lang="en-US" sz="1600" dirty="0">
                <a:latin typeface="Calibri"/>
                <a:ea typeface="Calibri"/>
                <a:cs typeface="Calibri"/>
                <a:sym typeface="Calibri"/>
              </a:rPr>
              <a:t>is a direct strategic framework for managing goals;</a:t>
            </a:r>
            <a:endParaRPr sz="2200" dirty="0">
              <a:solidFill>
                <a:srgbClr val="000000"/>
              </a:solidFill>
            </a:endParaRPr>
          </a:p>
        </p:txBody>
      </p:sp>
      <p:sp>
        <p:nvSpPr>
          <p:cNvPr id="174" name="Google Shape;174;p7"/>
          <p:cNvSpPr txBox="1"/>
          <p:nvPr/>
        </p:nvSpPr>
        <p:spPr>
          <a:xfrm>
            <a:off x="967072" y="1306136"/>
            <a:ext cx="819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0">
                <a:solidFill>
                  <a:srgbClr val="242F6F"/>
                </a:solidFill>
                <a:latin typeface="Calibri"/>
                <a:ea typeface="Calibri"/>
                <a:cs typeface="Calibri"/>
                <a:sym typeface="Calibri"/>
              </a:rPr>
              <a:t>KPI</a:t>
            </a:r>
            <a:endParaRPr sz="3200" b="0">
              <a:solidFill>
                <a:srgbClr val="242F6F"/>
              </a:solidFill>
              <a:latin typeface="Calibri"/>
              <a:ea typeface="Calibri"/>
              <a:cs typeface="Calibri"/>
              <a:sym typeface="Calibri"/>
            </a:endParaRPr>
          </a:p>
        </p:txBody>
      </p:sp>
      <p:sp>
        <p:nvSpPr>
          <p:cNvPr id="175" name="Google Shape;175;p7"/>
          <p:cNvSpPr txBox="1"/>
          <p:nvPr/>
        </p:nvSpPr>
        <p:spPr>
          <a:xfrm>
            <a:off x="6328386" y="1255406"/>
            <a:ext cx="9201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0">
                <a:solidFill>
                  <a:srgbClr val="242F6F"/>
                </a:solidFill>
                <a:latin typeface="Calibri"/>
                <a:ea typeface="Calibri"/>
                <a:cs typeface="Calibri"/>
                <a:sym typeface="Calibri"/>
              </a:rPr>
              <a:t>OKR</a:t>
            </a:r>
            <a:endParaRPr sz="3200" b="0">
              <a:solidFill>
                <a:srgbClr val="242F6F"/>
              </a:solidFill>
              <a:latin typeface="Calibri"/>
              <a:ea typeface="Calibri"/>
              <a:cs typeface="Calibri"/>
              <a:sym typeface="Calibri"/>
            </a:endParaRPr>
          </a:p>
        </p:txBody>
      </p:sp>
      <p:sp>
        <p:nvSpPr>
          <p:cNvPr id="176" name="Google Shape;176;p7"/>
          <p:cNvSpPr txBox="1"/>
          <p:nvPr/>
        </p:nvSpPr>
        <p:spPr>
          <a:xfrm>
            <a:off x="6389070" y="3024930"/>
            <a:ext cx="4466400" cy="442800"/>
          </a:xfrm>
          <a:prstGeom prst="rect">
            <a:avLst/>
          </a:prstGeom>
          <a:noFill/>
          <a:ln>
            <a:noFill/>
          </a:ln>
        </p:spPr>
        <p:txBody>
          <a:bodyPr spcFirstLastPara="1" wrap="square" lIns="91425" tIns="45700" rIns="91425" bIns="45700" anchor="t" anchorCtr="0">
            <a:normAutofit/>
          </a:bodyPr>
          <a:lstStyle/>
          <a:p>
            <a:pPr marL="285750" lvl="0" indent="-273050">
              <a:lnSpc>
                <a:spcPct val="117000"/>
              </a:lnSpc>
              <a:buClr>
                <a:srgbClr val="F8B100"/>
              </a:buClr>
              <a:buSzPts val="1600"/>
              <a:buFont typeface="Arial"/>
              <a:buChar char="•"/>
            </a:pPr>
            <a:r>
              <a:rPr lang="en-GB" sz="1600" dirty="0">
                <a:latin typeface="Calibri"/>
                <a:ea typeface="Calibri"/>
                <a:cs typeface="Calibri"/>
                <a:sym typeface="Calibri"/>
              </a:rPr>
              <a:t>about change and innovation;</a:t>
            </a:r>
            <a:endParaRPr dirty="0">
              <a:solidFill>
                <a:srgbClr val="121737"/>
              </a:solidFill>
              <a:latin typeface="Calibri"/>
              <a:ea typeface="Calibri"/>
              <a:cs typeface="Calibri"/>
              <a:sym typeface="Calibri"/>
            </a:endParaRPr>
          </a:p>
        </p:txBody>
      </p:sp>
      <p:sp>
        <p:nvSpPr>
          <p:cNvPr id="177" name="Google Shape;177;p7"/>
          <p:cNvSpPr txBox="1"/>
          <p:nvPr/>
        </p:nvSpPr>
        <p:spPr>
          <a:xfrm>
            <a:off x="6389070" y="3514643"/>
            <a:ext cx="4325700" cy="412800"/>
          </a:xfrm>
          <a:prstGeom prst="rect">
            <a:avLst/>
          </a:prstGeom>
          <a:noFill/>
          <a:ln>
            <a:noFill/>
          </a:ln>
        </p:spPr>
        <p:txBody>
          <a:bodyPr spcFirstLastPara="1" wrap="square" lIns="91425" tIns="45700" rIns="91425" bIns="45700" anchor="t" anchorCtr="0">
            <a:normAutofit/>
          </a:bodyPr>
          <a:lstStyle/>
          <a:p>
            <a:pPr marL="285750" lvl="0" indent="-273050">
              <a:lnSpc>
                <a:spcPct val="117000"/>
              </a:lnSpc>
              <a:buClr>
                <a:srgbClr val="F8B100"/>
              </a:buClr>
              <a:buSzPts val="1600"/>
              <a:buFont typeface="Arial"/>
              <a:buChar char="•"/>
            </a:pPr>
            <a:r>
              <a:rPr lang="en-GB" sz="1600" dirty="0">
                <a:latin typeface="Calibri"/>
                <a:ea typeface="Calibri"/>
                <a:cs typeface="Calibri"/>
                <a:sym typeface="Calibri"/>
              </a:rPr>
              <a:t>open and transparent;</a:t>
            </a:r>
            <a:endParaRPr sz="1200" dirty="0"/>
          </a:p>
        </p:txBody>
      </p:sp>
      <p:sp>
        <p:nvSpPr>
          <p:cNvPr id="178" name="Google Shape;178;p7"/>
          <p:cNvSpPr txBox="1"/>
          <p:nvPr/>
        </p:nvSpPr>
        <p:spPr>
          <a:xfrm>
            <a:off x="6389070" y="4000078"/>
            <a:ext cx="5145900" cy="452700"/>
          </a:xfrm>
          <a:prstGeom prst="rect">
            <a:avLst/>
          </a:prstGeom>
          <a:noFill/>
          <a:ln>
            <a:noFill/>
          </a:ln>
        </p:spPr>
        <p:txBody>
          <a:bodyPr spcFirstLastPara="1" wrap="square" lIns="91425" tIns="45700" rIns="91425" bIns="45700" anchor="t" anchorCtr="0">
            <a:normAutofit/>
          </a:bodyPr>
          <a:lstStyle/>
          <a:p>
            <a:pPr marL="285750" lvl="0" indent="-273050">
              <a:lnSpc>
                <a:spcPct val="117000"/>
              </a:lnSpc>
              <a:buClr>
                <a:srgbClr val="F8B100"/>
              </a:buClr>
              <a:buSzPts val="1600"/>
              <a:buFont typeface="Arial"/>
              <a:buChar char="•"/>
            </a:pPr>
            <a:r>
              <a:rPr lang="en-US" sz="1600" dirty="0">
                <a:latin typeface="Calibri"/>
                <a:ea typeface="Calibri"/>
                <a:cs typeface="Calibri"/>
                <a:sym typeface="Calibri"/>
              </a:rPr>
              <a:t>is never part of the remuneration;</a:t>
            </a:r>
            <a:endParaRPr sz="1200" dirty="0"/>
          </a:p>
        </p:txBody>
      </p:sp>
      <p:sp>
        <p:nvSpPr>
          <p:cNvPr id="179" name="Google Shape;179;p7"/>
          <p:cNvSpPr txBox="1"/>
          <p:nvPr/>
        </p:nvSpPr>
        <p:spPr>
          <a:xfrm>
            <a:off x="6389070" y="4439636"/>
            <a:ext cx="4713000" cy="1401300"/>
          </a:xfrm>
          <a:prstGeom prst="rect">
            <a:avLst/>
          </a:prstGeom>
          <a:noFill/>
          <a:ln>
            <a:noFill/>
          </a:ln>
        </p:spPr>
        <p:txBody>
          <a:bodyPr spcFirstLastPara="1" wrap="square" lIns="91425" tIns="45700" rIns="91425" bIns="45700" anchor="t" anchorCtr="0">
            <a:normAutofit/>
          </a:bodyPr>
          <a:lstStyle/>
          <a:p>
            <a:pPr marL="285750" lvl="0" indent="-285750">
              <a:lnSpc>
                <a:spcPct val="117000"/>
              </a:lnSpc>
              <a:buClr>
                <a:srgbClr val="F8B100"/>
              </a:buClr>
              <a:buSzPts val="1800"/>
              <a:buFont typeface="Arial"/>
              <a:buChar char="•"/>
            </a:pPr>
            <a:r>
              <a:rPr lang="en-US" sz="1600" dirty="0">
                <a:latin typeface="Calibri"/>
                <a:ea typeface="Calibri"/>
                <a:cs typeface="Calibri"/>
                <a:sym typeface="Calibri"/>
              </a:rPr>
              <a:t>can be </a:t>
            </a:r>
            <a:r>
              <a:rPr lang="en-US" sz="1600" dirty="0" err="1">
                <a:latin typeface="Calibri"/>
                <a:ea typeface="Calibri"/>
                <a:cs typeface="Calibri"/>
                <a:sym typeface="Calibri"/>
              </a:rPr>
              <a:t>organised</a:t>
            </a:r>
            <a:r>
              <a:rPr lang="en-US" sz="1600" dirty="0">
                <a:latin typeface="Calibri"/>
                <a:ea typeface="Calibri"/>
                <a:cs typeface="Calibri"/>
                <a:sym typeface="Calibri"/>
              </a:rPr>
              <a:t> both top-down and bottom-up,</a:t>
            </a:r>
          </a:p>
          <a:p>
            <a:pPr marL="285750" lvl="0" indent="-285750">
              <a:lnSpc>
                <a:spcPct val="117000"/>
              </a:lnSpc>
              <a:buClr>
                <a:srgbClr val="F8B100"/>
              </a:buClr>
              <a:buSzPts val="1800"/>
              <a:buFont typeface="Arial"/>
              <a:buChar char="•"/>
            </a:pPr>
            <a:endParaRPr lang="en-US" sz="1600" dirty="0">
              <a:solidFill>
                <a:srgbClr val="000000"/>
              </a:solidFill>
              <a:latin typeface="Calibri"/>
              <a:ea typeface="Calibri"/>
              <a:cs typeface="Calibri"/>
              <a:sym typeface="Calibri"/>
            </a:endParaRPr>
          </a:p>
          <a:p>
            <a:pPr lvl="0">
              <a:lnSpc>
                <a:spcPct val="117000"/>
              </a:lnSpc>
              <a:buClr>
                <a:srgbClr val="F8B100"/>
              </a:buClr>
              <a:buSzPts val="1800"/>
            </a:pPr>
            <a:r>
              <a:rPr lang="en-US" sz="1200" dirty="0">
                <a:latin typeface="Calibri"/>
                <a:ea typeface="Calibri"/>
                <a:cs typeface="Calibri"/>
                <a:sym typeface="Calibri"/>
              </a:rPr>
              <a:t>40% of OKRs are </a:t>
            </a:r>
            <a:r>
              <a:rPr lang="en-US" sz="1200" dirty="0" err="1">
                <a:latin typeface="Calibri"/>
                <a:ea typeface="Calibri"/>
                <a:cs typeface="Calibri"/>
                <a:sym typeface="Calibri"/>
              </a:rPr>
              <a:t>organised</a:t>
            </a:r>
            <a:r>
              <a:rPr lang="en-US" sz="1200" dirty="0">
                <a:latin typeface="Calibri"/>
                <a:ea typeface="Calibri"/>
                <a:cs typeface="Calibri"/>
                <a:sym typeface="Calibri"/>
              </a:rPr>
              <a:t> by top management, and the remaining 60% are generated by employees from the bottom up;</a:t>
            </a:r>
            <a:endParaRPr dirty="0">
              <a:solidFill>
                <a:srgbClr val="121737"/>
              </a:solidFill>
              <a:latin typeface="Calibri"/>
              <a:ea typeface="Calibri"/>
              <a:cs typeface="Calibri"/>
              <a:sym typeface="Calibri"/>
            </a:endParaRPr>
          </a:p>
        </p:txBody>
      </p:sp>
      <p:sp>
        <p:nvSpPr>
          <p:cNvPr id="180" name="Google Shape;180;p7"/>
          <p:cNvSpPr/>
          <p:nvPr/>
        </p:nvSpPr>
        <p:spPr>
          <a:xfrm>
            <a:off x="6389075" y="5696675"/>
            <a:ext cx="4758300" cy="768300"/>
          </a:xfrm>
          <a:prstGeom prst="rect">
            <a:avLst/>
          </a:prstGeom>
          <a:noFill/>
          <a:ln>
            <a:noFill/>
          </a:ln>
        </p:spPr>
        <p:txBody>
          <a:bodyPr spcFirstLastPara="1" wrap="square" lIns="91425" tIns="45700" rIns="91425" bIns="45700" anchor="t" anchorCtr="0">
            <a:noAutofit/>
          </a:bodyPr>
          <a:lstStyle/>
          <a:p>
            <a:pPr marL="285750" lvl="0" indent="-273050">
              <a:lnSpc>
                <a:spcPct val="117000"/>
              </a:lnSpc>
              <a:buClr>
                <a:srgbClr val="F8B100"/>
              </a:buClr>
              <a:buSzPts val="1600"/>
              <a:buFont typeface="Arial"/>
              <a:buChar char="•"/>
            </a:pPr>
            <a:r>
              <a:rPr lang="en-US" sz="1600" b="1" dirty="0">
                <a:solidFill>
                  <a:srgbClr val="242F6F"/>
                </a:solidFill>
                <a:latin typeface="Calibri"/>
                <a:ea typeface="Calibri"/>
                <a:cs typeface="Calibri"/>
                <a:sym typeface="Calibri"/>
              </a:rPr>
              <a:t>plans are adjusted quarterly, performance management is continuous</a:t>
            </a:r>
            <a:endParaRPr sz="1200" dirty="0"/>
          </a:p>
        </p:txBody>
      </p:sp>
      <p:cxnSp>
        <p:nvCxnSpPr>
          <p:cNvPr id="181" name="Google Shape;181;p7"/>
          <p:cNvCxnSpPr/>
          <p:nvPr/>
        </p:nvCxnSpPr>
        <p:spPr>
          <a:xfrm>
            <a:off x="941905" y="2559147"/>
            <a:ext cx="10166100" cy="0"/>
          </a:xfrm>
          <a:prstGeom prst="straightConnector1">
            <a:avLst/>
          </a:prstGeom>
          <a:noFill/>
          <a:ln w="9525" cap="flat" cmpd="sng">
            <a:solidFill>
              <a:srgbClr val="A5A5A5"/>
            </a:solidFill>
            <a:prstDash val="solid"/>
            <a:miter lim="800000"/>
            <a:headEnd type="none" w="sm" len="sm"/>
            <a:tailEnd type="none" w="sm" len="sm"/>
          </a:ln>
        </p:spPr>
      </p:cxnSp>
      <p:sp>
        <p:nvSpPr>
          <p:cNvPr id="182" name="Google Shape;182;p7"/>
          <p:cNvSpPr/>
          <p:nvPr/>
        </p:nvSpPr>
        <p:spPr>
          <a:xfrm>
            <a:off x="6389076" y="2588125"/>
            <a:ext cx="4466400" cy="3756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dirty="0">
                <a:solidFill>
                  <a:srgbClr val="0C0C0C"/>
                </a:solidFill>
                <a:latin typeface="Calibri"/>
                <a:ea typeface="Calibri"/>
                <a:cs typeface="Calibri"/>
                <a:sym typeface="Calibri"/>
              </a:rPr>
              <a:t>goals are fundamentally unattainable by 100%;</a:t>
            </a:r>
            <a:endParaRPr sz="1200" dirty="0"/>
          </a:p>
        </p:txBody>
      </p:sp>
      <p:sp>
        <p:nvSpPr>
          <p:cNvPr id="183" name="Google Shape;183;p7"/>
          <p:cNvSpPr/>
          <p:nvPr/>
        </p:nvSpPr>
        <p:spPr>
          <a:xfrm>
            <a:off x="1015304" y="2588122"/>
            <a:ext cx="3934200" cy="3756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dirty="0">
                <a:solidFill>
                  <a:srgbClr val="0C0C0C"/>
                </a:solidFill>
                <a:latin typeface="Calibri"/>
                <a:ea typeface="Calibri"/>
                <a:cs typeface="Calibri"/>
                <a:sym typeface="Calibri"/>
              </a:rPr>
              <a:t>goals are specific and 100% achievable;</a:t>
            </a:r>
            <a:endParaRPr sz="1200" dirty="0"/>
          </a:p>
        </p:txBody>
      </p:sp>
      <p:sp>
        <p:nvSpPr>
          <p:cNvPr id="184" name="Google Shape;184;p7"/>
          <p:cNvSpPr/>
          <p:nvPr/>
        </p:nvSpPr>
        <p:spPr>
          <a:xfrm>
            <a:off x="1015304" y="3024929"/>
            <a:ext cx="6096000" cy="3756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dirty="0">
                <a:solidFill>
                  <a:srgbClr val="0C0C0C"/>
                </a:solidFill>
                <a:latin typeface="Calibri"/>
                <a:ea typeface="Calibri"/>
                <a:cs typeface="Calibri"/>
                <a:sym typeface="Calibri"/>
              </a:rPr>
              <a:t>about the processes that already exist;</a:t>
            </a:r>
            <a:endParaRPr sz="1200" dirty="0"/>
          </a:p>
        </p:txBody>
      </p:sp>
      <p:sp>
        <p:nvSpPr>
          <p:cNvPr id="185" name="Google Shape;185;p7"/>
          <p:cNvSpPr/>
          <p:nvPr/>
        </p:nvSpPr>
        <p:spPr>
          <a:xfrm>
            <a:off x="1015304" y="3514643"/>
            <a:ext cx="6096000" cy="3756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dirty="0">
                <a:solidFill>
                  <a:srgbClr val="0C0C0C"/>
                </a:solidFill>
                <a:latin typeface="Calibri"/>
                <a:ea typeface="Calibri"/>
                <a:cs typeface="Calibri"/>
                <a:sym typeface="Calibri"/>
              </a:rPr>
              <a:t>are not open at all levels of the company;</a:t>
            </a:r>
            <a:endParaRPr sz="1200" dirty="0"/>
          </a:p>
        </p:txBody>
      </p:sp>
      <p:sp>
        <p:nvSpPr>
          <p:cNvPr id="186" name="Google Shape;186;p7"/>
          <p:cNvSpPr/>
          <p:nvPr/>
        </p:nvSpPr>
        <p:spPr>
          <a:xfrm>
            <a:off x="1015304" y="4008467"/>
            <a:ext cx="6096000" cy="3756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dirty="0">
                <a:solidFill>
                  <a:srgbClr val="0C0C0C"/>
                </a:solidFill>
                <a:latin typeface="Calibri"/>
                <a:ea typeface="Calibri"/>
                <a:cs typeface="Calibri"/>
                <a:sym typeface="Calibri"/>
              </a:rPr>
              <a:t>a means of material motivation;</a:t>
            </a:r>
            <a:endParaRPr sz="1200" dirty="0"/>
          </a:p>
        </p:txBody>
      </p:sp>
      <p:sp>
        <p:nvSpPr>
          <p:cNvPr id="187" name="Google Shape;187;p7"/>
          <p:cNvSpPr/>
          <p:nvPr/>
        </p:nvSpPr>
        <p:spPr>
          <a:xfrm>
            <a:off x="1015304" y="4439636"/>
            <a:ext cx="6096000" cy="3756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dirty="0">
                <a:solidFill>
                  <a:srgbClr val="0C0C0C"/>
                </a:solidFill>
                <a:latin typeface="Calibri"/>
                <a:ea typeface="Calibri"/>
                <a:cs typeface="Calibri"/>
                <a:sym typeface="Calibri"/>
              </a:rPr>
              <a:t>are formed from the top down;</a:t>
            </a:r>
            <a:endParaRPr sz="1200" dirty="0"/>
          </a:p>
        </p:txBody>
      </p:sp>
      <p:sp>
        <p:nvSpPr>
          <p:cNvPr id="188" name="Google Shape;188;p7"/>
          <p:cNvSpPr/>
          <p:nvPr/>
        </p:nvSpPr>
        <p:spPr>
          <a:xfrm>
            <a:off x="1015304" y="5696665"/>
            <a:ext cx="4713000" cy="672000"/>
          </a:xfrm>
          <a:prstGeom prst="rect">
            <a:avLst/>
          </a:prstGeom>
          <a:noFill/>
          <a:ln>
            <a:noFill/>
          </a:ln>
        </p:spPr>
        <p:txBody>
          <a:bodyPr spcFirstLastPara="1" wrap="square" lIns="91425" tIns="45700" rIns="91425" bIns="45700" anchor="t" anchorCtr="0">
            <a:noAutofit/>
          </a:bodyPr>
          <a:lstStyle/>
          <a:p>
            <a:pPr marL="285750" lvl="0" indent="-273050">
              <a:lnSpc>
                <a:spcPct val="107000"/>
              </a:lnSpc>
              <a:buClr>
                <a:srgbClr val="F8B100"/>
              </a:buClr>
              <a:buSzPts val="1600"/>
              <a:buFont typeface="Arial"/>
              <a:buChar char="•"/>
            </a:pPr>
            <a:r>
              <a:rPr lang="en-US" sz="1600" b="1" dirty="0">
                <a:solidFill>
                  <a:srgbClr val="242F6F"/>
                </a:solidFill>
                <a:latin typeface="Calibri"/>
                <a:ea typeface="Calibri"/>
                <a:cs typeface="Calibri"/>
                <a:sym typeface="Calibri"/>
              </a:rPr>
              <a:t>everything can be planned, and then just stick to the plan</a:t>
            </a:r>
            <a:endParaRPr sz="1200" dirty="0"/>
          </a:p>
        </p:txBody>
      </p:sp>
      <p:cxnSp>
        <p:nvCxnSpPr>
          <p:cNvPr id="189" name="Google Shape;189;p7"/>
          <p:cNvCxnSpPr/>
          <p:nvPr/>
        </p:nvCxnSpPr>
        <p:spPr>
          <a:xfrm>
            <a:off x="941905" y="1890911"/>
            <a:ext cx="10166100" cy="0"/>
          </a:xfrm>
          <a:prstGeom prst="straightConnector1">
            <a:avLst/>
          </a:prstGeom>
          <a:noFill/>
          <a:ln w="9525" cap="flat" cmpd="sng">
            <a:solidFill>
              <a:srgbClr val="A5A5A5"/>
            </a:solidFill>
            <a:prstDash val="solid"/>
            <a:miter lim="800000"/>
            <a:headEnd type="none" w="sm" len="sm"/>
            <a:tailEnd type="none" w="sm" len="sm"/>
          </a:ln>
        </p:spPr>
      </p:cxnSp>
      <p:cxnSp>
        <p:nvCxnSpPr>
          <p:cNvPr id="190" name="Google Shape;190;p7"/>
          <p:cNvCxnSpPr/>
          <p:nvPr/>
        </p:nvCxnSpPr>
        <p:spPr>
          <a:xfrm>
            <a:off x="941905" y="3007522"/>
            <a:ext cx="10166100" cy="0"/>
          </a:xfrm>
          <a:prstGeom prst="straightConnector1">
            <a:avLst/>
          </a:prstGeom>
          <a:noFill/>
          <a:ln w="9525" cap="flat" cmpd="sng">
            <a:solidFill>
              <a:srgbClr val="A5A5A5"/>
            </a:solidFill>
            <a:prstDash val="solid"/>
            <a:miter lim="800000"/>
            <a:headEnd type="none" w="sm" len="sm"/>
            <a:tailEnd type="none" w="sm" len="sm"/>
          </a:ln>
        </p:spPr>
      </p:cxnSp>
      <p:cxnSp>
        <p:nvCxnSpPr>
          <p:cNvPr id="191" name="Google Shape;191;p7"/>
          <p:cNvCxnSpPr/>
          <p:nvPr/>
        </p:nvCxnSpPr>
        <p:spPr>
          <a:xfrm>
            <a:off x="941905" y="3479334"/>
            <a:ext cx="10166100" cy="0"/>
          </a:xfrm>
          <a:prstGeom prst="straightConnector1">
            <a:avLst/>
          </a:prstGeom>
          <a:noFill/>
          <a:ln w="9525" cap="flat" cmpd="sng">
            <a:solidFill>
              <a:srgbClr val="A5A5A5"/>
            </a:solidFill>
            <a:prstDash val="solid"/>
            <a:miter lim="800000"/>
            <a:headEnd type="none" w="sm" len="sm"/>
            <a:tailEnd type="none" w="sm" len="sm"/>
          </a:ln>
        </p:spPr>
      </p:cxnSp>
      <p:cxnSp>
        <p:nvCxnSpPr>
          <p:cNvPr id="192" name="Google Shape;192;p7"/>
          <p:cNvCxnSpPr/>
          <p:nvPr/>
        </p:nvCxnSpPr>
        <p:spPr>
          <a:xfrm>
            <a:off x="941905" y="3960966"/>
            <a:ext cx="10166100" cy="0"/>
          </a:xfrm>
          <a:prstGeom prst="straightConnector1">
            <a:avLst/>
          </a:prstGeom>
          <a:noFill/>
          <a:ln w="9525" cap="flat" cmpd="sng">
            <a:solidFill>
              <a:srgbClr val="A5A5A5"/>
            </a:solidFill>
            <a:prstDash val="solid"/>
            <a:miter lim="800000"/>
            <a:headEnd type="none" w="sm" len="sm"/>
            <a:tailEnd type="none" w="sm" len="sm"/>
          </a:ln>
        </p:spPr>
      </p:cxnSp>
      <p:cxnSp>
        <p:nvCxnSpPr>
          <p:cNvPr id="193" name="Google Shape;193;p7"/>
          <p:cNvCxnSpPr/>
          <p:nvPr/>
        </p:nvCxnSpPr>
        <p:spPr>
          <a:xfrm>
            <a:off x="941905" y="4452754"/>
            <a:ext cx="10166100" cy="0"/>
          </a:xfrm>
          <a:prstGeom prst="straightConnector1">
            <a:avLst/>
          </a:prstGeom>
          <a:noFill/>
          <a:ln w="9525" cap="flat" cmpd="sng">
            <a:solidFill>
              <a:srgbClr val="A5A5A5"/>
            </a:solidFill>
            <a:prstDash val="solid"/>
            <a:miter lim="800000"/>
            <a:headEnd type="none" w="sm" len="sm"/>
            <a:tailEnd type="none" w="sm" len="sm"/>
          </a:ln>
        </p:spPr>
      </p:cxnSp>
      <p:cxnSp>
        <p:nvCxnSpPr>
          <p:cNvPr id="194" name="Google Shape;194;p7"/>
          <p:cNvCxnSpPr/>
          <p:nvPr/>
        </p:nvCxnSpPr>
        <p:spPr>
          <a:xfrm>
            <a:off x="941905" y="5687874"/>
            <a:ext cx="10166100" cy="0"/>
          </a:xfrm>
          <a:prstGeom prst="straightConnector1">
            <a:avLst/>
          </a:prstGeom>
          <a:noFill/>
          <a:ln w="9525" cap="flat" cmpd="sng">
            <a:solidFill>
              <a:srgbClr val="A5A5A5"/>
            </a:solidFill>
            <a:prstDash val="solid"/>
            <a:miter lim="800000"/>
            <a:headEnd type="none" w="sm" len="sm"/>
            <a:tailEnd type="none" w="sm" len="sm"/>
          </a:ln>
        </p:spPr>
      </p:cxnSp>
      <p:sp>
        <p:nvSpPr>
          <p:cNvPr id="31" name="TextBox 30">
            <a:extLst>
              <a:ext uri="{FF2B5EF4-FFF2-40B4-BE49-F238E27FC236}">
                <a16:creationId xmlns:a16="http://schemas.microsoft.com/office/drawing/2014/main" id="{378A953F-28D1-460A-9F1C-301D9EEB4E8B}"/>
              </a:ext>
            </a:extLst>
          </p:cNvPr>
          <p:cNvSpPr txBox="1"/>
          <p:nvPr/>
        </p:nvSpPr>
        <p:spPr>
          <a:xfrm>
            <a:off x="9714291" y="177678"/>
            <a:ext cx="2477709" cy="1477328"/>
          </a:xfrm>
          <a:prstGeom prst="rect">
            <a:avLst/>
          </a:prstGeom>
          <a:solidFill>
            <a:schemeClr val="bg1"/>
          </a:solidFill>
        </p:spPr>
        <p:txBody>
          <a:bodyPr wrap="square" rtlCol="0">
            <a:spAutoFit/>
          </a:bodyPr>
          <a:lstStyle/>
          <a:p>
            <a:r>
              <a:rPr lang="en-US" sz="1000" dirty="0">
                <a:latin typeface="Times New Roman" panose="02020603050405020304" pitchFamily="18" charset="0"/>
                <a:cs typeface="Times New Roman" panose="02020603050405020304" pitchFamily="18" charset="0"/>
              </a:rPr>
              <a:t>Annex 8</a:t>
            </a:r>
          </a:p>
          <a:p>
            <a:r>
              <a:rPr lang="en-US" sz="1000" dirty="0">
                <a:latin typeface="Times New Roman" panose="02020603050405020304" pitchFamily="18" charset="0"/>
                <a:cs typeface="Times New Roman" panose="02020603050405020304" pitchFamily="18" charset="0"/>
              </a:rPr>
              <a:t>to the Procedure for planning the work of the National Agency on Corruption Prevention based on the Objectives and Key Results (OKR) methodology for the implementation of the Mission "Building Integrity in Government and a Just Society (clauses 9, 10 of Section 2, paragraph 1 of Section 3)</a:t>
            </a:r>
            <a:endParaRPr lang="LID4096" sz="1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Заголовок 2 стр">
  <a:themeElements>
    <a:clrScheme name="NACP">
      <a:dk1>
        <a:srgbClr val="242F6F"/>
      </a:dk1>
      <a:lt1>
        <a:srgbClr val="FFFFFF"/>
      </a:lt1>
      <a:dk2>
        <a:srgbClr val="242F6F"/>
      </a:dk2>
      <a:lt2>
        <a:srgbClr val="E6AF12"/>
      </a:lt2>
      <a:accent1>
        <a:srgbClr val="242F6F"/>
      </a:accent1>
      <a:accent2>
        <a:srgbClr val="E6AF12"/>
      </a:accent2>
      <a:accent3>
        <a:srgbClr val="000000"/>
      </a:accent3>
      <a:accent4>
        <a:srgbClr val="E6AF12"/>
      </a:accent4>
      <a:accent5>
        <a:srgbClr val="242F6F"/>
      </a:accent5>
      <a:accent6>
        <a:srgbClr val="7F7F7F"/>
      </a:accent6>
      <a:hlink>
        <a:srgbClr val="0563C1"/>
      </a:hlink>
      <a:folHlink>
        <a:srgbClr val="E6AF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Широкий екран</PresentationFormat>
  <Paragraphs>22</Paragraphs>
  <Slides>1</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vt:i4>
      </vt:variant>
    </vt:vector>
  </HeadingPairs>
  <TitlesOfParts>
    <vt:vector size="6" baseType="lpstr">
      <vt:lpstr>Arial</vt:lpstr>
      <vt:lpstr>Calibri</vt:lpstr>
      <vt:lpstr>Arial Narrow</vt:lpstr>
      <vt:lpstr>Times New Roman</vt:lpstr>
      <vt:lpstr>Заголовок 2 стр</vt:lpstr>
      <vt:lpstr>KPI and OKR: the difference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KPI and OKR: the difference</dc:title>
  <dc:creator>User</dc:creator>
  <cp:lastModifiedBy>Митник Ірина Віталіївна</cp:lastModifiedBy>
  <cp:revision>2</cp:revision>
  <dcterms:created xsi:type="dcterms:W3CDTF">2023-07-03T09:33:23Z</dcterms:created>
  <dcterms:modified xsi:type="dcterms:W3CDTF">2024-01-09T13:46:42Z</dcterms:modified>
</cp:coreProperties>
</file>