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hqE+Hnqs7BXnM4n/jljxmuDtHP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3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10c04181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10c041810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2910c041810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ru-RU"/>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Обкладинка">
  <p:cSld name="Обкладинка">
    <p:spTree>
      <p:nvGrpSpPr>
        <p:cNvPr id="1" name="Shape 13"/>
        <p:cNvGrpSpPr/>
        <p:nvPr/>
      </p:nvGrpSpPr>
      <p:grpSpPr>
        <a:xfrm>
          <a:off x="0" y="0"/>
          <a:ext cx="0" cy="0"/>
          <a:chOff x="0" y="0"/>
          <a:chExt cx="0" cy="0"/>
        </a:xfrm>
      </p:grpSpPr>
      <p:pic>
        <p:nvPicPr>
          <p:cNvPr id="14" name="Google Shape;14;p21"/>
          <p:cNvPicPr preferRelativeResize="0"/>
          <p:nvPr/>
        </p:nvPicPr>
        <p:blipFill rotWithShape="1">
          <a:blip r:embed="rId2">
            <a:alphaModFix/>
          </a:blip>
          <a:srcRect t="23239" r="14893" b="4953"/>
          <a:stretch/>
        </p:blipFill>
        <p:spPr>
          <a:xfrm>
            <a:off x="0" y="0"/>
            <a:ext cx="12192000" cy="6858000"/>
          </a:xfrm>
          <a:prstGeom prst="rect">
            <a:avLst/>
          </a:prstGeom>
          <a:noFill/>
          <a:ln>
            <a:noFill/>
          </a:ln>
        </p:spPr>
      </p:pic>
      <p:pic>
        <p:nvPicPr>
          <p:cNvPr id="15" name="Google Shape;15;p21"/>
          <p:cNvPicPr preferRelativeResize="0"/>
          <p:nvPr/>
        </p:nvPicPr>
        <p:blipFill rotWithShape="1">
          <a:blip r:embed="rId3">
            <a:alphaModFix/>
          </a:blip>
          <a:srcRect/>
          <a:stretch/>
        </p:blipFill>
        <p:spPr>
          <a:xfrm>
            <a:off x="0" y="1"/>
            <a:ext cx="12192000" cy="6858000"/>
          </a:xfrm>
          <a:prstGeom prst="rect">
            <a:avLst/>
          </a:prstGeom>
          <a:noFill/>
          <a:ln>
            <a:noFill/>
          </a:ln>
        </p:spPr>
      </p:pic>
      <p:pic>
        <p:nvPicPr>
          <p:cNvPr id="16" name="Google Shape;16;p21"/>
          <p:cNvPicPr preferRelativeResize="0"/>
          <p:nvPr/>
        </p:nvPicPr>
        <p:blipFill rotWithShape="1">
          <a:blip r:embed="rId4">
            <a:alphaModFix/>
          </a:blip>
          <a:srcRect/>
          <a:stretch/>
        </p:blipFill>
        <p:spPr>
          <a:xfrm>
            <a:off x="1019175" y="368300"/>
            <a:ext cx="3000375" cy="1019175"/>
          </a:xfrm>
          <a:prstGeom prst="rect">
            <a:avLst/>
          </a:prstGeom>
          <a:noFill/>
          <a:ln>
            <a:noFill/>
          </a:ln>
        </p:spPr>
      </p:pic>
      <p:sp>
        <p:nvSpPr>
          <p:cNvPr id="17" name="Google Shape;17;p21"/>
          <p:cNvSpPr txBox="1">
            <a:spLocks noGrp="1"/>
          </p:cNvSpPr>
          <p:nvPr>
            <p:ph type="ctrTitle"/>
          </p:nvPr>
        </p:nvSpPr>
        <p:spPr>
          <a:xfrm>
            <a:off x="1019176" y="2839757"/>
            <a:ext cx="6387782"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1 рядок 2 стовпця тексту">
  <p:cSld name="Заголовок 1 рядок 2 стовпця тексту">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015304" y="375285"/>
            <a:ext cx="10228959" cy="5289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0"/>
          <p:cNvSpPr txBox="1">
            <a:spLocks noGrp="1"/>
          </p:cNvSpPr>
          <p:nvPr>
            <p:ph type="body" idx="1"/>
          </p:nvPr>
        </p:nvSpPr>
        <p:spPr>
          <a:xfrm>
            <a:off x="1015304" y="1192799"/>
            <a:ext cx="4904104" cy="62997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3"/>
              </a:buClr>
              <a:buSzPts val="2000"/>
              <a:buFont typeface="Arial"/>
              <a:buNone/>
              <a:defRPr sz="2000" b="0"/>
            </a:lvl1pPr>
            <a:lvl2pPr marL="914400" lvl="1" indent="-228600" algn="l">
              <a:lnSpc>
                <a:spcPct val="90000"/>
              </a:lnSpc>
              <a:spcBef>
                <a:spcPts val="500"/>
              </a:spcBef>
              <a:spcAft>
                <a:spcPts val="0"/>
              </a:spcAft>
              <a:buClr>
                <a:schemeClr val="accent3"/>
              </a:buClr>
              <a:buSzPts val="2000"/>
              <a:buFont typeface="Arial"/>
              <a:buNone/>
              <a:defRPr sz="2000" b="1"/>
            </a:lvl2pPr>
            <a:lvl3pPr marL="1371600" lvl="2" indent="-228600" algn="l">
              <a:lnSpc>
                <a:spcPct val="90000"/>
              </a:lnSpc>
              <a:spcBef>
                <a:spcPts val="500"/>
              </a:spcBef>
              <a:spcAft>
                <a:spcPts val="0"/>
              </a:spcAft>
              <a:buClr>
                <a:srgbClr val="7F7F7F"/>
              </a:buClr>
              <a:buSzPts val="1800"/>
              <a:buFont typeface="Arial"/>
              <a:buNone/>
              <a:defRPr sz="1800" b="1"/>
            </a:lvl3pPr>
            <a:lvl4pPr marL="1828800" lvl="3" indent="-228600" algn="l">
              <a:lnSpc>
                <a:spcPct val="90000"/>
              </a:lnSpc>
              <a:spcBef>
                <a:spcPts val="500"/>
              </a:spcBef>
              <a:spcAft>
                <a:spcPts val="0"/>
              </a:spcAft>
              <a:buClr>
                <a:schemeClr val="accent3"/>
              </a:buClr>
              <a:buSzPts val="1600"/>
              <a:buNone/>
              <a:defRPr sz="1600" b="1"/>
            </a:lvl4pPr>
            <a:lvl5pPr marL="2286000" lvl="4" indent="-228600" algn="l">
              <a:lnSpc>
                <a:spcPct val="90000"/>
              </a:lnSpc>
              <a:spcBef>
                <a:spcPts val="500"/>
              </a:spcBef>
              <a:spcAft>
                <a:spcPts val="0"/>
              </a:spcAft>
              <a:buClr>
                <a:schemeClr val="accent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0"/>
          <p:cNvSpPr txBox="1">
            <a:spLocks noGrp="1"/>
          </p:cNvSpPr>
          <p:nvPr>
            <p:ph type="body" idx="2"/>
          </p:nvPr>
        </p:nvSpPr>
        <p:spPr>
          <a:xfrm>
            <a:off x="1019176" y="2111337"/>
            <a:ext cx="4904104" cy="38239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800"/>
              <a:buNone/>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0"/>
          <p:cNvSpPr txBox="1">
            <a:spLocks noGrp="1"/>
          </p:cNvSpPr>
          <p:nvPr>
            <p:ph type="body" idx="3"/>
          </p:nvPr>
        </p:nvSpPr>
        <p:spPr>
          <a:xfrm>
            <a:off x="6268722" y="2111337"/>
            <a:ext cx="4975540" cy="38239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800"/>
              <a:buNone/>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body" idx="4"/>
          </p:nvPr>
        </p:nvSpPr>
        <p:spPr>
          <a:xfrm>
            <a:off x="6268721" y="1192801"/>
            <a:ext cx="4975541" cy="62997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3"/>
              </a:buClr>
              <a:buSzPts val="2000"/>
              <a:buFont typeface="Arial"/>
              <a:buNone/>
              <a:defRPr sz="2000" b="0"/>
            </a:lvl1pPr>
            <a:lvl2pPr marL="914400" lvl="1" indent="-228600" algn="l">
              <a:lnSpc>
                <a:spcPct val="90000"/>
              </a:lnSpc>
              <a:spcBef>
                <a:spcPts val="500"/>
              </a:spcBef>
              <a:spcAft>
                <a:spcPts val="0"/>
              </a:spcAft>
              <a:buClr>
                <a:schemeClr val="accent3"/>
              </a:buClr>
              <a:buSzPts val="2000"/>
              <a:buFont typeface="Arial"/>
              <a:buNone/>
              <a:defRPr sz="2000" b="1"/>
            </a:lvl2pPr>
            <a:lvl3pPr marL="1371600" lvl="2" indent="-228600" algn="l">
              <a:lnSpc>
                <a:spcPct val="90000"/>
              </a:lnSpc>
              <a:spcBef>
                <a:spcPts val="500"/>
              </a:spcBef>
              <a:spcAft>
                <a:spcPts val="0"/>
              </a:spcAft>
              <a:buClr>
                <a:srgbClr val="7F7F7F"/>
              </a:buClr>
              <a:buSzPts val="1800"/>
              <a:buFont typeface="Arial"/>
              <a:buNone/>
              <a:defRPr sz="1800" b="1"/>
            </a:lvl3pPr>
            <a:lvl4pPr marL="1828800" lvl="3" indent="-228600" algn="l">
              <a:lnSpc>
                <a:spcPct val="90000"/>
              </a:lnSpc>
              <a:spcBef>
                <a:spcPts val="500"/>
              </a:spcBef>
              <a:spcAft>
                <a:spcPts val="0"/>
              </a:spcAft>
              <a:buClr>
                <a:schemeClr val="accent3"/>
              </a:buClr>
              <a:buSzPts val="1600"/>
              <a:buNone/>
              <a:defRPr sz="1600" b="1"/>
            </a:lvl4pPr>
            <a:lvl5pPr marL="2286000" lvl="4" indent="-228600" algn="l">
              <a:lnSpc>
                <a:spcPct val="90000"/>
              </a:lnSpc>
              <a:spcBef>
                <a:spcPts val="500"/>
              </a:spcBef>
              <a:spcAft>
                <a:spcPts val="0"/>
              </a:spcAft>
              <a:buClr>
                <a:schemeClr val="accent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Заголовок 2 рядки">
  <p:cSld name="1_Заголовок 2 рядки">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015303" y="365125"/>
            <a:ext cx="10228959" cy="10775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Заголовок 2 рядки">
  <p:cSld name="2_Заголовок 2 рядки">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15303" y="365125"/>
            <a:ext cx="10228959" cy="4883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a:spLocks noGrp="1"/>
          </p:cNvSpPr>
          <p:nvPr>
            <p:ph type="pic" idx="2"/>
          </p:nvPr>
        </p:nvSpPr>
        <p:spPr>
          <a:xfrm>
            <a:off x="1026160" y="1262379"/>
            <a:ext cx="10228959" cy="5046346"/>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Заголовок 1 рядок_">
  <p:cSld name="1_Заголовок 1 рядок_">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a:off x="1015304" y="365125"/>
            <a:ext cx="10228959" cy="5882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9" name="Google Shape;79;p33"/>
          <p:cNvGrpSpPr/>
          <p:nvPr/>
        </p:nvGrpSpPr>
        <p:grpSpPr>
          <a:xfrm>
            <a:off x="10820480" y="-10072"/>
            <a:ext cx="1383331" cy="6873439"/>
            <a:chOff x="10399699" y="-193640"/>
            <a:chExt cx="1356744" cy="7343124"/>
          </a:xfrm>
        </p:grpSpPr>
        <p:sp>
          <p:nvSpPr>
            <p:cNvPr id="80" name="Google Shape;80;p33"/>
            <p:cNvSpPr/>
            <p:nvPr/>
          </p:nvSpPr>
          <p:spPr>
            <a:xfrm>
              <a:off x="10951029" y="-182880"/>
              <a:ext cx="212912" cy="125864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33"/>
            <p:cNvSpPr/>
            <p:nvPr/>
          </p:nvSpPr>
          <p:spPr>
            <a:xfrm>
              <a:off x="1095102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33"/>
            <p:cNvSpPr/>
            <p:nvPr/>
          </p:nvSpPr>
          <p:spPr>
            <a:xfrm>
              <a:off x="1095102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0399699" y="6730384"/>
              <a:ext cx="212912" cy="4191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33"/>
            <p:cNvSpPr/>
            <p:nvPr/>
          </p:nvSpPr>
          <p:spPr>
            <a:xfrm>
              <a:off x="10399699" y="835660"/>
              <a:ext cx="212912" cy="241173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33"/>
            <p:cNvSpPr/>
            <p:nvPr/>
          </p:nvSpPr>
          <p:spPr>
            <a:xfrm>
              <a:off x="11543531" y="-193640"/>
              <a:ext cx="212912" cy="708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33"/>
            <p:cNvSpPr/>
            <p:nvPr/>
          </p:nvSpPr>
          <p:spPr>
            <a:xfrm>
              <a:off x="11547185"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33"/>
            <p:cNvSpPr/>
            <p:nvPr/>
          </p:nvSpPr>
          <p:spPr>
            <a:xfrm>
              <a:off x="11547187" y="6256019"/>
              <a:ext cx="197672" cy="88773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3"/>
            <p:cNvSpPr/>
            <p:nvPr/>
          </p:nvSpPr>
          <p:spPr>
            <a:xfrm>
              <a:off x="1039969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стовбець тексту та фото" type="picTx">
  <p:cSld name="PICTURE_WITH_CAPTION_TEXT">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1026160" y="368300"/>
            <a:ext cx="3860799" cy="15871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4"/>
          <p:cNvSpPr>
            <a:spLocks noGrp="1"/>
          </p:cNvSpPr>
          <p:nvPr>
            <p:ph type="pic" idx="2"/>
          </p:nvPr>
        </p:nvSpPr>
        <p:spPr>
          <a:xfrm>
            <a:off x="5384799" y="368299"/>
            <a:ext cx="5859463" cy="5778501"/>
          </a:xfrm>
          <a:prstGeom prst="rect">
            <a:avLst/>
          </a:prstGeom>
          <a:solidFill>
            <a:srgbClr val="D8D8D8"/>
          </a:solidFill>
          <a:ln>
            <a:noFill/>
          </a:ln>
        </p:spPr>
      </p:sp>
      <p:sp>
        <p:nvSpPr>
          <p:cNvPr id="92" name="Google Shape;92;p34"/>
          <p:cNvSpPr txBox="1">
            <a:spLocks noGrp="1"/>
          </p:cNvSpPr>
          <p:nvPr>
            <p:ph type="body" idx="1"/>
          </p:nvPr>
        </p:nvSpPr>
        <p:spPr>
          <a:xfrm>
            <a:off x="1026160" y="2326510"/>
            <a:ext cx="3860799" cy="38202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600"/>
              <a:buFont typeface="Arial"/>
              <a:buNone/>
              <a:defRPr sz="1600">
                <a:solidFill>
                  <a:schemeClr val="accent3"/>
                </a:solidFill>
              </a:defRPr>
            </a:lvl1pPr>
            <a:lvl2pPr marL="914400" lvl="1" indent="-228600" algn="l">
              <a:lnSpc>
                <a:spcPct val="90000"/>
              </a:lnSpc>
              <a:spcBef>
                <a:spcPts val="500"/>
              </a:spcBef>
              <a:spcAft>
                <a:spcPts val="0"/>
              </a:spcAft>
              <a:buClr>
                <a:schemeClr val="accent3"/>
              </a:buClr>
              <a:buSzPts val="1400"/>
              <a:buFont typeface="Arial"/>
              <a:buNone/>
              <a:defRPr sz="1400"/>
            </a:lvl2pPr>
            <a:lvl3pPr marL="1371600" lvl="2" indent="-228600" algn="l">
              <a:lnSpc>
                <a:spcPct val="90000"/>
              </a:lnSpc>
              <a:spcBef>
                <a:spcPts val="500"/>
              </a:spcBef>
              <a:spcAft>
                <a:spcPts val="0"/>
              </a:spcAft>
              <a:buClr>
                <a:srgbClr val="7F7F7F"/>
              </a:buClr>
              <a:buSzPts val="1200"/>
              <a:buFont typeface="Arial"/>
              <a:buNone/>
              <a:defRPr sz="1200"/>
            </a:lvl3pPr>
            <a:lvl4pPr marL="1828800" lvl="3" indent="-228600" algn="l">
              <a:lnSpc>
                <a:spcPct val="90000"/>
              </a:lnSpc>
              <a:spcBef>
                <a:spcPts val="500"/>
              </a:spcBef>
              <a:spcAft>
                <a:spcPts val="0"/>
              </a:spcAft>
              <a:buClr>
                <a:schemeClr val="accent3"/>
              </a:buClr>
              <a:buSzPts val="1000"/>
              <a:buNone/>
              <a:defRPr sz="1000"/>
            </a:lvl4pPr>
            <a:lvl5pPr marL="2286000" lvl="4" indent="-228600" algn="l">
              <a:lnSpc>
                <a:spcPct val="90000"/>
              </a:lnSpc>
              <a:spcBef>
                <a:spcPts val="500"/>
              </a:spcBef>
              <a:spcAft>
                <a:spcPts val="0"/>
              </a:spcAft>
              <a:buClr>
                <a:schemeClr val="accent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стовбець тексту та графіка жовта">
  <p:cSld name="1 стовбець тексту та графіка жовта">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5" name="Google Shape;95;p35"/>
          <p:cNvGrpSpPr/>
          <p:nvPr/>
        </p:nvGrpSpPr>
        <p:grpSpPr>
          <a:xfrm>
            <a:off x="8239760" y="-3"/>
            <a:ext cx="3616857" cy="6858003"/>
            <a:chOff x="8197515" y="8112"/>
            <a:chExt cx="3547342" cy="7162308"/>
          </a:xfrm>
        </p:grpSpPr>
        <p:sp>
          <p:nvSpPr>
            <p:cNvPr id="96" name="Google Shape;96;p35"/>
            <p:cNvSpPr/>
            <p:nvPr/>
          </p:nvSpPr>
          <p:spPr>
            <a:xfrm>
              <a:off x="10951029" y="8114"/>
              <a:ext cx="212912" cy="106765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35"/>
            <p:cNvSpPr/>
            <p:nvPr/>
          </p:nvSpPr>
          <p:spPr>
            <a:xfrm>
              <a:off x="10951029" y="1696720"/>
              <a:ext cx="212912" cy="2105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35"/>
            <p:cNvSpPr/>
            <p:nvPr/>
          </p:nvSpPr>
          <p:spPr>
            <a:xfrm>
              <a:off x="10951029" y="4446270"/>
              <a:ext cx="212912" cy="258699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p35"/>
            <p:cNvSpPr/>
            <p:nvPr/>
          </p:nvSpPr>
          <p:spPr>
            <a:xfrm>
              <a:off x="10399699" y="8114"/>
              <a:ext cx="212912" cy="22810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35"/>
            <p:cNvSpPr/>
            <p:nvPr/>
          </p:nvSpPr>
          <p:spPr>
            <a:xfrm>
              <a:off x="10399699" y="835660"/>
              <a:ext cx="212912" cy="24117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35"/>
            <p:cNvSpPr/>
            <p:nvPr/>
          </p:nvSpPr>
          <p:spPr>
            <a:xfrm>
              <a:off x="9863609" y="8113"/>
              <a:ext cx="212912" cy="702514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35"/>
            <p:cNvSpPr/>
            <p:nvPr/>
          </p:nvSpPr>
          <p:spPr>
            <a:xfrm>
              <a:off x="9312279" y="380238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5"/>
            <p:cNvSpPr/>
            <p:nvPr/>
          </p:nvSpPr>
          <p:spPr>
            <a:xfrm>
              <a:off x="9312279" y="79375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35"/>
            <p:cNvSpPr/>
            <p:nvPr/>
          </p:nvSpPr>
          <p:spPr>
            <a:xfrm>
              <a:off x="9312279" y="8112"/>
              <a:ext cx="212912" cy="22810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35"/>
            <p:cNvSpPr/>
            <p:nvPr/>
          </p:nvSpPr>
          <p:spPr>
            <a:xfrm>
              <a:off x="8760949" y="8112"/>
              <a:ext cx="212912" cy="106765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35"/>
            <p:cNvSpPr/>
            <p:nvPr/>
          </p:nvSpPr>
          <p:spPr>
            <a:xfrm>
              <a:off x="8760949" y="1696720"/>
              <a:ext cx="212912" cy="2105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35"/>
            <p:cNvSpPr/>
            <p:nvPr/>
          </p:nvSpPr>
          <p:spPr>
            <a:xfrm>
              <a:off x="8760949" y="4446270"/>
              <a:ext cx="212912" cy="258699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 name="Google Shape;108;p35"/>
            <p:cNvSpPr/>
            <p:nvPr/>
          </p:nvSpPr>
          <p:spPr>
            <a:xfrm>
              <a:off x="11519841" y="8114"/>
              <a:ext cx="212912" cy="51766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35"/>
            <p:cNvSpPr/>
            <p:nvPr/>
          </p:nvSpPr>
          <p:spPr>
            <a:xfrm>
              <a:off x="11547185" y="1141730"/>
              <a:ext cx="197672" cy="451231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35"/>
            <p:cNvSpPr/>
            <p:nvPr/>
          </p:nvSpPr>
          <p:spPr>
            <a:xfrm>
              <a:off x="11535081" y="6256020"/>
              <a:ext cx="197672" cy="9144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5"/>
            <p:cNvSpPr/>
            <p:nvPr/>
          </p:nvSpPr>
          <p:spPr>
            <a:xfrm>
              <a:off x="8197515" y="8115"/>
              <a:ext cx="212912" cy="517666"/>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35"/>
            <p:cNvSpPr/>
            <p:nvPr/>
          </p:nvSpPr>
          <p:spPr>
            <a:xfrm>
              <a:off x="8224859" y="1141730"/>
              <a:ext cx="197672" cy="451231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35"/>
            <p:cNvSpPr/>
            <p:nvPr/>
          </p:nvSpPr>
          <p:spPr>
            <a:xfrm>
              <a:off x="8212755" y="6256020"/>
              <a:ext cx="197672" cy="9144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5"/>
            <p:cNvSpPr/>
            <p:nvPr/>
          </p:nvSpPr>
          <p:spPr>
            <a:xfrm>
              <a:off x="10399699" y="380238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15" name="Google Shape;115;p35"/>
          <p:cNvSpPr txBox="1">
            <a:spLocks noGrp="1"/>
          </p:cNvSpPr>
          <p:nvPr>
            <p:ph type="body" idx="1"/>
          </p:nvPr>
        </p:nvSpPr>
        <p:spPr>
          <a:xfrm>
            <a:off x="1031715" y="1463040"/>
            <a:ext cx="6598497" cy="45194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1 стовбець тексту та графіка жовта">
  <p:cSld name="1_1 стовбець тексту та графіка жовта">
    <p:spTree>
      <p:nvGrpSpPr>
        <p:cNvPr id="1" name="Shape 116"/>
        <p:cNvGrpSpPr/>
        <p:nvPr/>
      </p:nvGrpSpPr>
      <p:grpSpPr>
        <a:xfrm>
          <a:off x="0" y="0"/>
          <a:ext cx="0" cy="0"/>
          <a:chOff x="0" y="0"/>
          <a:chExt cx="0" cy="0"/>
        </a:xfrm>
      </p:grpSpPr>
      <p:sp>
        <p:nvSpPr>
          <p:cNvPr id="117" name="Google Shape;117;p36"/>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8" name="Google Shape;118;p36"/>
          <p:cNvGrpSpPr/>
          <p:nvPr/>
        </p:nvGrpSpPr>
        <p:grpSpPr>
          <a:xfrm>
            <a:off x="8239760" y="-3"/>
            <a:ext cx="3616857" cy="6858003"/>
            <a:chOff x="8197515" y="8112"/>
            <a:chExt cx="3547342" cy="7162308"/>
          </a:xfrm>
        </p:grpSpPr>
        <p:sp>
          <p:nvSpPr>
            <p:cNvPr id="119" name="Google Shape;119;p36"/>
            <p:cNvSpPr/>
            <p:nvPr/>
          </p:nvSpPr>
          <p:spPr>
            <a:xfrm>
              <a:off x="10951029" y="8114"/>
              <a:ext cx="212912" cy="106765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0" name="Google Shape;120;p36"/>
            <p:cNvSpPr/>
            <p:nvPr/>
          </p:nvSpPr>
          <p:spPr>
            <a:xfrm>
              <a:off x="1095102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36"/>
            <p:cNvSpPr/>
            <p:nvPr/>
          </p:nvSpPr>
          <p:spPr>
            <a:xfrm>
              <a:off x="1095102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36"/>
            <p:cNvSpPr/>
            <p:nvPr/>
          </p:nvSpPr>
          <p:spPr>
            <a:xfrm>
              <a:off x="10399699" y="8114"/>
              <a:ext cx="212912" cy="22810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36"/>
            <p:cNvSpPr/>
            <p:nvPr/>
          </p:nvSpPr>
          <p:spPr>
            <a:xfrm>
              <a:off x="10399699" y="835660"/>
              <a:ext cx="212912" cy="241173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36"/>
            <p:cNvSpPr/>
            <p:nvPr/>
          </p:nvSpPr>
          <p:spPr>
            <a:xfrm>
              <a:off x="9863609" y="8113"/>
              <a:ext cx="212912" cy="70251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36"/>
            <p:cNvSpPr/>
            <p:nvPr/>
          </p:nvSpPr>
          <p:spPr>
            <a:xfrm>
              <a:off x="931227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36"/>
            <p:cNvSpPr/>
            <p:nvPr/>
          </p:nvSpPr>
          <p:spPr>
            <a:xfrm>
              <a:off x="9312279" y="79375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36"/>
            <p:cNvSpPr/>
            <p:nvPr/>
          </p:nvSpPr>
          <p:spPr>
            <a:xfrm>
              <a:off x="9312279" y="8112"/>
              <a:ext cx="212912" cy="22810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36"/>
            <p:cNvSpPr/>
            <p:nvPr/>
          </p:nvSpPr>
          <p:spPr>
            <a:xfrm>
              <a:off x="8760949" y="8112"/>
              <a:ext cx="212912" cy="106765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36"/>
            <p:cNvSpPr/>
            <p:nvPr/>
          </p:nvSpPr>
          <p:spPr>
            <a:xfrm>
              <a:off x="876094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36"/>
            <p:cNvSpPr/>
            <p:nvPr/>
          </p:nvSpPr>
          <p:spPr>
            <a:xfrm>
              <a:off x="876094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36"/>
            <p:cNvSpPr/>
            <p:nvPr/>
          </p:nvSpPr>
          <p:spPr>
            <a:xfrm>
              <a:off x="11519841" y="8114"/>
              <a:ext cx="212912" cy="5176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 name="Google Shape;132;p36"/>
            <p:cNvSpPr/>
            <p:nvPr/>
          </p:nvSpPr>
          <p:spPr>
            <a:xfrm>
              <a:off x="11547185"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133;p36"/>
            <p:cNvSpPr/>
            <p:nvPr/>
          </p:nvSpPr>
          <p:spPr>
            <a:xfrm>
              <a:off x="11535081" y="6256020"/>
              <a:ext cx="197672" cy="91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36"/>
            <p:cNvSpPr/>
            <p:nvPr/>
          </p:nvSpPr>
          <p:spPr>
            <a:xfrm>
              <a:off x="8197515" y="8115"/>
              <a:ext cx="212912" cy="51766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36"/>
            <p:cNvSpPr/>
            <p:nvPr/>
          </p:nvSpPr>
          <p:spPr>
            <a:xfrm>
              <a:off x="8224859"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36"/>
            <p:cNvSpPr/>
            <p:nvPr/>
          </p:nvSpPr>
          <p:spPr>
            <a:xfrm>
              <a:off x="8212755" y="6256020"/>
              <a:ext cx="197672" cy="91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7" name="Google Shape;137;p36"/>
            <p:cNvSpPr/>
            <p:nvPr/>
          </p:nvSpPr>
          <p:spPr>
            <a:xfrm>
              <a:off x="1039969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8" name="Google Shape;138;p36"/>
          <p:cNvSpPr txBox="1">
            <a:spLocks noGrp="1"/>
          </p:cNvSpPr>
          <p:nvPr>
            <p:ph type="body" idx="1"/>
          </p:nvPr>
        </p:nvSpPr>
        <p:spPr>
          <a:xfrm>
            <a:off x="1031715" y="1463040"/>
            <a:ext cx="6598497" cy="45194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стовбець тексту та графіка синя">
  <p:cSld name="1 стовбець тексту та графіка синя">
    <p:spTree>
      <p:nvGrpSpPr>
        <p:cNvPr id="1" name="Shape 139"/>
        <p:cNvGrpSpPr/>
        <p:nvPr/>
      </p:nvGrpSpPr>
      <p:grpSpPr>
        <a:xfrm>
          <a:off x="0" y="0"/>
          <a:ext cx="0" cy="0"/>
          <a:chOff x="0" y="0"/>
          <a:chExt cx="0" cy="0"/>
        </a:xfrm>
      </p:grpSpPr>
      <p:grpSp>
        <p:nvGrpSpPr>
          <p:cNvPr id="140" name="Google Shape;140;p37"/>
          <p:cNvGrpSpPr/>
          <p:nvPr/>
        </p:nvGrpSpPr>
        <p:grpSpPr>
          <a:xfrm>
            <a:off x="8239760" y="-3"/>
            <a:ext cx="3616857" cy="6858003"/>
            <a:chOff x="8197515" y="8112"/>
            <a:chExt cx="3547342" cy="7162308"/>
          </a:xfrm>
        </p:grpSpPr>
        <p:sp>
          <p:nvSpPr>
            <p:cNvPr id="141" name="Google Shape;141;p37"/>
            <p:cNvSpPr/>
            <p:nvPr/>
          </p:nvSpPr>
          <p:spPr>
            <a:xfrm>
              <a:off x="10951029" y="8114"/>
              <a:ext cx="212912" cy="10676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37"/>
            <p:cNvSpPr/>
            <p:nvPr/>
          </p:nvSpPr>
          <p:spPr>
            <a:xfrm>
              <a:off x="1095102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37"/>
            <p:cNvSpPr/>
            <p:nvPr/>
          </p:nvSpPr>
          <p:spPr>
            <a:xfrm>
              <a:off x="1095102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37"/>
            <p:cNvSpPr/>
            <p:nvPr/>
          </p:nvSpPr>
          <p:spPr>
            <a:xfrm>
              <a:off x="10399699" y="8114"/>
              <a:ext cx="212912" cy="22810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37"/>
            <p:cNvSpPr/>
            <p:nvPr/>
          </p:nvSpPr>
          <p:spPr>
            <a:xfrm>
              <a:off x="10399699" y="835660"/>
              <a:ext cx="212912" cy="24117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37"/>
            <p:cNvSpPr/>
            <p:nvPr/>
          </p:nvSpPr>
          <p:spPr>
            <a:xfrm>
              <a:off x="9863609" y="8113"/>
              <a:ext cx="212912" cy="702514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7"/>
            <p:cNvSpPr/>
            <p:nvPr/>
          </p:nvSpPr>
          <p:spPr>
            <a:xfrm>
              <a:off x="931227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37"/>
            <p:cNvSpPr/>
            <p:nvPr/>
          </p:nvSpPr>
          <p:spPr>
            <a:xfrm>
              <a:off x="9312279" y="79375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37"/>
            <p:cNvSpPr/>
            <p:nvPr/>
          </p:nvSpPr>
          <p:spPr>
            <a:xfrm>
              <a:off x="9312279" y="8112"/>
              <a:ext cx="212912" cy="22810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37"/>
            <p:cNvSpPr/>
            <p:nvPr/>
          </p:nvSpPr>
          <p:spPr>
            <a:xfrm>
              <a:off x="8760949" y="8112"/>
              <a:ext cx="212912" cy="106765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37"/>
            <p:cNvSpPr/>
            <p:nvPr/>
          </p:nvSpPr>
          <p:spPr>
            <a:xfrm>
              <a:off x="876094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37"/>
            <p:cNvSpPr/>
            <p:nvPr/>
          </p:nvSpPr>
          <p:spPr>
            <a:xfrm>
              <a:off x="876094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37"/>
            <p:cNvSpPr/>
            <p:nvPr/>
          </p:nvSpPr>
          <p:spPr>
            <a:xfrm>
              <a:off x="11519841" y="8114"/>
              <a:ext cx="212912" cy="5176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37"/>
            <p:cNvSpPr/>
            <p:nvPr/>
          </p:nvSpPr>
          <p:spPr>
            <a:xfrm>
              <a:off x="11547185"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37"/>
            <p:cNvSpPr/>
            <p:nvPr/>
          </p:nvSpPr>
          <p:spPr>
            <a:xfrm>
              <a:off x="11535081" y="6256020"/>
              <a:ext cx="197672"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37"/>
            <p:cNvSpPr/>
            <p:nvPr/>
          </p:nvSpPr>
          <p:spPr>
            <a:xfrm>
              <a:off x="8197515" y="8115"/>
              <a:ext cx="212912" cy="51766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37"/>
            <p:cNvSpPr/>
            <p:nvPr/>
          </p:nvSpPr>
          <p:spPr>
            <a:xfrm>
              <a:off x="8224859"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 name="Google Shape;158;p37"/>
            <p:cNvSpPr/>
            <p:nvPr/>
          </p:nvSpPr>
          <p:spPr>
            <a:xfrm>
              <a:off x="8212755" y="6256020"/>
              <a:ext cx="197672"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37"/>
            <p:cNvSpPr/>
            <p:nvPr/>
          </p:nvSpPr>
          <p:spPr>
            <a:xfrm>
              <a:off x="1039969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60" name="Google Shape;160;p37"/>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37"/>
          <p:cNvSpPr txBox="1">
            <a:spLocks noGrp="1"/>
          </p:cNvSpPr>
          <p:nvPr>
            <p:ph type="body" idx="1"/>
          </p:nvPr>
        </p:nvSpPr>
        <p:spPr>
          <a:xfrm>
            <a:off x="1031715" y="1434529"/>
            <a:ext cx="6598497" cy="48741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ий слайд_жовтий" type="title">
  <p:cSld name="TITLE">
    <p:spTree>
      <p:nvGrpSpPr>
        <p:cNvPr id="1" name="Shape 18"/>
        <p:cNvGrpSpPr/>
        <p:nvPr/>
      </p:nvGrpSpPr>
      <p:grpSpPr>
        <a:xfrm>
          <a:off x="0" y="0"/>
          <a:ext cx="0" cy="0"/>
          <a:chOff x="0" y="0"/>
          <a:chExt cx="0" cy="0"/>
        </a:xfrm>
      </p:grpSpPr>
      <p:pic>
        <p:nvPicPr>
          <p:cNvPr id="19" name="Google Shape;19;p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22"/>
          <p:cNvSpPr txBox="1">
            <a:spLocks noGrp="1"/>
          </p:cNvSpPr>
          <p:nvPr>
            <p:ph type="ctrTitle"/>
          </p:nvPr>
        </p:nvSpPr>
        <p:spPr>
          <a:xfrm>
            <a:off x="1046480" y="1490346"/>
            <a:ext cx="7934960"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2"/>
          <p:cNvSpPr txBox="1">
            <a:spLocks noGrp="1"/>
          </p:cNvSpPr>
          <p:nvPr>
            <p:ph type="subTitle" idx="1"/>
          </p:nvPr>
        </p:nvSpPr>
        <p:spPr>
          <a:xfrm>
            <a:off x="1046480" y="4640422"/>
            <a:ext cx="6522720" cy="3502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Font typeface="Arial"/>
              <a:buNone/>
              <a:defRPr sz="2000">
                <a:solidFill>
                  <a:schemeClr val="lt1"/>
                </a:solidFill>
              </a:defRPr>
            </a:lvl1pPr>
            <a:lvl2pPr lvl="1" algn="ctr">
              <a:lnSpc>
                <a:spcPct val="90000"/>
              </a:lnSpc>
              <a:spcBef>
                <a:spcPts val="500"/>
              </a:spcBef>
              <a:spcAft>
                <a:spcPts val="0"/>
              </a:spcAft>
              <a:buClr>
                <a:schemeClr val="accent3"/>
              </a:buClr>
              <a:buSzPts val="2000"/>
              <a:buFont typeface="Arial"/>
              <a:buNone/>
              <a:defRPr sz="2000"/>
            </a:lvl2pPr>
            <a:lvl3pPr lvl="2" algn="ctr">
              <a:lnSpc>
                <a:spcPct val="90000"/>
              </a:lnSpc>
              <a:spcBef>
                <a:spcPts val="500"/>
              </a:spcBef>
              <a:spcAft>
                <a:spcPts val="0"/>
              </a:spcAft>
              <a:buClr>
                <a:srgbClr val="7F7F7F"/>
              </a:buClr>
              <a:buSzPts val="1800"/>
              <a:buFont typeface="Arial"/>
              <a:buNone/>
              <a:defRPr sz="1800"/>
            </a:lvl3pPr>
            <a:lvl4pPr lvl="3" algn="ctr">
              <a:lnSpc>
                <a:spcPct val="90000"/>
              </a:lnSpc>
              <a:spcBef>
                <a:spcPts val="500"/>
              </a:spcBef>
              <a:spcAft>
                <a:spcPts val="0"/>
              </a:spcAft>
              <a:buClr>
                <a:schemeClr val="accent3"/>
              </a:buClr>
              <a:buSzPts val="1600"/>
              <a:buNone/>
              <a:defRPr sz="1600"/>
            </a:lvl4pPr>
            <a:lvl5pPr lvl="4" algn="ctr">
              <a:lnSpc>
                <a:spcPct val="90000"/>
              </a:lnSpc>
              <a:spcBef>
                <a:spcPts val="50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1 рядок">
  <p:cSld name="Заголовок 1 рядок">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a:off x="1015303" y="365125"/>
            <a:ext cx="10228959" cy="437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2 рядка">
  <p:cSld name="Заголовок 2 рядка">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1019174" y="365125"/>
            <a:ext cx="9801305" cy="11781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6" name="Google Shape;26;p24"/>
          <p:cNvGrpSpPr/>
          <p:nvPr/>
        </p:nvGrpSpPr>
        <p:grpSpPr>
          <a:xfrm>
            <a:off x="10820480" y="-10072"/>
            <a:ext cx="1383331" cy="6873439"/>
            <a:chOff x="10399699" y="-193640"/>
            <a:chExt cx="1356744" cy="7343124"/>
          </a:xfrm>
        </p:grpSpPr>
        <p:sp>
          <p:nvSpPr>
            <p:cNvPr id="27" name="Google Shape;27;p24"/>
            <p:cNvSpPr/>
            <p:nvPr/>
          </p:nvSpPr>
          <p:spPr>
            <a:xfrm>
              <a:off x="10951029" y="-182880"/>
              <a:ext cx="212912" cy="1258645"/>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24"/>
            <p:cNvSpPr/>
            <p:nvPr/>
          </p:nvSpPr>
          <p:spPr>
            <a:xfrm>
              <a:off x="10951029" y="1696720"/>
              <a:ext cx="212912" cy="210566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24"/>
            <p:cNvSpPr/>
            <p:nvPr/>
          </p:nvSpPr>
          <p:spPr>
            <a:xfrm>
              <a:off x="10951029" y="4446270"/>
              <a:ext cx="212912" cy="258699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24"/>
            <p:cNvSpPr/>
            <p:nvPr/>
          </p:nvSpPr>
          <p:spPr>
            <a:xfrm>
              <a:off x="10399699" y="6730384"/>
              <a:ext cx="212912" cy="41910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24"/>
            <p:cNvSpPr/>
            <p:nvPr/>
          </p:nvSpPr>
          <p:spPr>
            <a:xfrm>
              <a:off x="10399699" y="835660"/>
              <a:ext cx="212912" cy="241173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24"/>
            <p:cNvSpPr/>
            <p:nvPr/>
          </p:nvSpPr>
          <p:spPr>
            <a:xfrm>
              <a:off x="11543531" y="-193640"/>
              <a:ext cx="212912" cy="70866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24"/>
            <p:cNvSpPr/>
            <p:nvPr/>
          </p:nvSpPr>
          <p:spPr>
            <a:xfrm>
              <a:off x="11547185" y="1141730"/>
              <a:ext cx="197672" cy="451231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24"/>
            <p:cNvSpPr/>
            <p:nvPr/>
          </p:nvSpPr>
          <p:spPr>
            <a:xfrm>
              <a:off x="11547187" y="6256019"/>
              <a:ext cx="197672" cy="887731"/>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24"/>
            <p:cNvSpPr/>
            <p:nvPr/>
          </p:nvSpPr>
          <p:spPr>
            <a:xfrm>
              <a:off x="10399699" y="3802380"/>
              <a:ext cx="212912" cy="245364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2 рядка 2 стовпця тексту" type="twoObj">
  <p:cSld name="TWO_OBJECTS">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1015304" y="365125"/>
            <a:ext cx="10228958" cy="945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1015304" y="1615440"/>
            <a:ext cx="4907976" cy="4450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5"/>
          <p:cNvSpPr txBox="1">
            <a:spLocks noGrp="1"/>
          </p:cNvSpPr>
          <p:nvPr>
            <p:ph type="body" idx="2"/>
          </p:nvPr>
        </p:nvSpPr>
        <p:spPr>
          <a:xfrm>
            <a:off x="6268722" y="1615440"/>
            <a:ext cx="4975540" cy="4450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latin typeface="Arial"/>
                <a:ea typeface="Arial"/>
                <a:cs typeface="Arial"/>
                <a:sym typeface="Arial"/>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1 рядок_">
  <p:cSld name="Заголовок 1 рядок_">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1015304" y="365125"/>
            <a:ext cx="10228959" cy="5882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2" name="Google Shape;42;p26"/>
          <p:cNvGrpSpPr/>
          <p:nvPr/>
        </p:nvGrpSpPr>
        <p:grpSpPr>
          <a:xfrm>
            <a:off x="10820480" y="-10072"/>
            <a:ext cx="1383331" cy="6873439"/>
            <a:chOff x="10399699" y="-193640"/>
            <a:chExt cx="1356744" cy="7343124"/>
          </a:xfrm>
        </p:grpSpPr>
        <p:sp>
          <p:nvSpPr>
            <p:cNvPr id="43" name="Google Shape;43;p26"/>
            <p:cNvSpPr/>
            <p:nvPr/>
          </p:nvSpPr>
          <p:spPr>
            <a:xfrm>
              <a:off x="10951029" y="-182880"/>
              <a:ext cx="212912" cy="125864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26"/>
            <p:cNvSpPr/>
            <p:nvPr/>
          </p:nvSpPr>
          <p:spPr>
            <a:xfrm>
              <a:off x="1095102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26"/>
            <p:cNvSpPr/>
            <p:nvPr/>
          </p:nvSpPr>
          <p:spPr>
            <a:xfrm>
              <a:off x="1095102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26"/>
            <p:cNvSpPr/>
            <p:nvPr/>
          </p:nvSpPr>
          <p:spPr>
            <a:xfrm>
              <a:off x="10399699" y="6730384"/>
              <a:ext cx="212912" cy="419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 name="Google Shape;47;p26"/>
            <p:cNvSpPr/>
            <p:nvPr/>
          </p:nvSpPr>
          <p:spPr>
            <a:xfrm>
              <a:off x="10399699" y="835660"/>
              <a:ext cx="212912" cy="24117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26"/>
            <p:cNvSpPr/>
            <p:nvPr/>
          </p:nvSpPr>
          <p:spPr>
            <a:xfrm>
              <a:off x="11543531" y="-193640"/>
              <a:ext cx="212912" cy="708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26"/>
            <p:cNvSpPr/>
            <p:nvPr/>
          </p:nvSpPr>
          <p:spPr>
            <a:xfrm>
              <a:off x="11547185"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26"/>
            <p:cNvSpPr/>
            <p:nvPr/>
          </p:nvSpPr>
          <p:spPr>
            <a:xfrm>
              <a:off x="11547187" y="6256019"/>
              <a:ext cx="197672" cy="8877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Google Shape;51;p26"/>
            <p:cNvSpPr/>
            <p:nvPr/>
          </p:nvSpPr>
          <p:spPr>
            <a:xfrm>
              <a:off x="1039969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итульний слайд">
  <p:cSld name="Титульний слайд">
    <p:spTree>
      <p:nvGrpSpPr>
        <p:cNvPr id="1" name="Shape 52"/>
        <p:cNvGrpSpPr/>
        <p:nvPr/>
      </p:nvGrpSpPr>
      <p:grpSpPr>
        <a:xfrm>
          <a:off x="0" y="0"/>
          <a:ext cx="0" cy="0"/>
          <a:chOff x="0" y="0"/>
          <a:chExt cx="0" cy="0"/>
        </a:xfrm>
      </p:grpSpPr>
      <p:pic>
        <p:nvPicPr>
          <p:cNvPr id="53" name="Google Shape;53;p2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4" name="Google Shape;54;p27"/>
          <p:cNvSpPr txBox="1">
            <a:spLocks noGrp="1"/>
          </p:cNvSpPr>
          <p:nvPr>
            <p:ph type="ctrTitle"/>
          </p:nvPr>
        </p:nvSpPr>
        <p:spPr>
          <a:xfrm>
            <a:off x="1026160" y="1564641"/>
            <a:ext cx="7934960"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subTitle" idx="1"/>
          </p:nvPr>
        </p:nvSpPr>
        <p:spPr>
          <a:xfrm>
            <a:off x="1026160" y="6042502"/>
            <a:ext cx="6522720" cy="3502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Font typeface="Arial"/>
              <a:buNone/>
              <a:defRPr sz="2000">
                <a:solidFill>
                  <a:schemeClr val="lt1"/>
                </a:solidFill>
              </a:defRPr>
            </a:lvl1pPr>
            <a:lvl2pPr lvl="1" algn="ctr">
              <a:lnSpc>
                <a:spcPct val="90000"/>
              </a:lnSpc>
              <a:spcBef>
                <a:spcPts val="500"/>
              </a:spcBef>
              <a:spcAft>
                <a:spcPts val="0"/>
              </a:spcAft>
              <a:buClr>
                <a:schemeClr val="accent3"/>
              </a:buClr>
              <a:buSzPts val="2000"/>
              <a:buFont typeface="Arial"/>
              <a:buNone/>
              <a:defRPr sz="2000"/>
            </a:lvl2pPr>
            <a:lvl3pPr lvl="2" algn="ctr">
              <a:lnSpc>
                <a:spcPct val="90000"/>
              </a:lnSpc>
              <a:spcBef>
                <a:spcPts val="500"/>
              </a:spcBef>
              <a:spcAft>
                <a:spcPts val="0"/>
              </a:spcAft>
              <a:buClr>
                <a:srgbClr val="7F7F7F"/>
              </a:buClr>
              <a:buSzPts val="1800"/>
              <a:buFont typeface="Arial"/>
              <a:buNone/>
              <a:defRPr sz="1800"/>
            </a:lvl3pPr>
            <a:lvl4pPr lvl="3" algn="ctr">
              <a:lnSpc>
                <a:spcPct val="90000"/>
              </a:lnSpc>
              <a:spcBef>
                <a:spcPts val="500"/>
              </a:spcBef>
              <a:spcAft>
                <a:spcPts val="0"/>
              </a:spcAft>
              <a:buClr>
                <a:schemeClr val="accent3"/>
              </a:buClr>
              <a:buSzPts val="1600"/>
              <a:buNone/>
              <a:defRPr sz="1600"/>
            </a:lvl4pPr>
            <a:lvl5pPr lvl="4" algn="ctr">
              <a:lnSpc>
                <a:spcPct val="90000"/>
              </a:lnSpc>
              <a:spcBef>
                <a:spcPts val="50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6" name="Google Shape;56;p27"/>
          <p:cNvCxnSpPr/>
          <p:nvPr/>
        </p:nvCxnSpPr>
        <p:spPr>
          <a:xfrm rot="10800000">
            <a:off x="0" y="6261363"/>
            <a:ext cx="542635" cy="0"/>
          </a:xfrm>
          <a:prstGeom prst="straightConnector1">
            <a:avLst/>
          </a:prstGeom>
          <a:noFill/>
          <a:ln w="38100" cap="flat" cmpd="sng">
            <a:solidFill>
              <a:srgbClr val="E6AF12"/>
            </a:solidFill>
            <a:prstDash val="solid"/>
            <a:miter lim="800000"/>
            <a:headEnd type="none" w="sm" len="sm"/>
            <a:tailEnd type="none" w="sm" len="sm"/>
          </a:ln>
        </p:spPr>
      </p:cxnSp>
      <p:sp>
        <p:nvSpPr>
          <p:cNvPr id="57" name="Google Shape;57;p27"/>
          <p:cNvSpPr/>
          <p:nvPr/>
        </p:nvSpPr>
        <p:spPr>
          <a:xfrm>
            <a:off x="472669" y="6094000"/>
            <a:ext cx="298704" cy="298704"/>
          </a:xfrm>
          <a:prstGeom prst="ellipse">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1 стр">
  <p:cSld name="Заголовок 1 стр">
    <p:spTree>
      <p:nvGrpSpPr>
        <p:cNvPr id="1" name="Shape 58"/>
        <p:cNvGrpSpPr/>
        <p:nvPr/>
      </p:nvGrpSpPr>
      <p:grpSpPr>
        <a:xfrm>
          <a:off x="0" y="0"/>
          <a:ext cx="0" cy="0"/>
          <a:chOff x="0" y="0"/>
          <a:chExt cx="0" cy="0"/>
        </a:xfrm>
      </p:grpSpPr>
      <p:sp>
        <p:nvSpPr>
          <p:cNvPr id="59" name="Google Shape;59;p28"/>
          <p:cNvSpPr txBox="1">
            <a:spLocks noGrp="1"/>
          </p:cNvSpPr>
          <p:nvPr>
            <p:ph type="body" idx="1"/>
          </p:nvPr>
        </p:nvSpPr>
        <p:spPr>
          <a:xfrm>
            <a:off x="4734560" y="1320166"/>
            <a:ext cx="6509702" cy="47040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8"/>
          <p:cNvSpPr txBox="1">
            <a:spLocks noGrp="1"/>
          </p:cNvSpPr>
          <p:nvPr>
            <p:ph type="title"/>
          </p:nvPr>
        </p:nvSpPr>
        <p:spPr>
          <a:xfrm>
            <a:off x="1019175" y="368300"/>
            <a:ext cx="10225087" cy="46507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a:spLocks noGrp="1"/>
          </p:cNvSpPr>
          <p:nvPr>
            <p:ph type="pic" idx="2"/>
          </p:nvPr>
        </p:nvSpPr>
        <p:spPr>
          <a:xfrm>
            <a:off x="1019175" y="1320166"/>
            <a:ext cx="3552825" cy="470535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Заголовок 2 рядка, текст та діаграма">
  <p:cSld name="1_Заголовок 2 рядка, текст та діаграма">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1015304" y="365125"/>
            <a:ext cx="10228958" cy="945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1015304" y="1615441"/>
            <a:ext cx="4925000" cy="40233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9"/>
          <p:cNvSpPr>
            <a:spLocks noGrp="1"/>
          </p:cNvSpPr>
          <p:nvPr>
            <p:ph type="chart" idx="2"/>
          </p:nvPr>
        </p:nvSpPr>
        <p:spPr>
          <a:xfrm>
            <a:off x="6319263" y="1615441"/>
            <a:ext cx="4925000" cy="402336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3"/>
              </a:buClr>
              <a:buSzPts val="2600"/>
              <a:buFont typeface="Arial"/>
              <a:buNone/>
              <a:defRPr sz="26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3"/>
              </a:buClr>
              <a:buSzPts val="1600"/>
              <a:buFont typeface="Arial"/>
              <a:buNone/>
              <a:defRPr sz="1600" b="0" i="0" u="none" strike="noStrike" cap="none">
                <a:solidFill>
                  <a:schemeClr val="accent3"/>
                </a:solidFill>
                <a:latin typeface="Arial"/>
                <a:ea typeface="Arial"/>
                <a:cs typeface="Arial"/>
                <a:sym typeface="Arial"/>
              </a:defRPr>
            </a:lvl2pPr>
            <a:lvl3pPr marR="0" lvl="2" algn="l" rtl="0">
              <a:lnSpc>
                <a:spcPct val="90000"/>
              </a:lnSpc>
              <a:spcBef>
                <a:spcPts val="5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R="0" lvl="3"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4pPr>
            <a:lvl5pPr marR="0" lvl="4"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body" idx="1"/>
          </p:nvPr>
        </p:nvSpPr>
        <p:spPr>
          <a:xfrm>
            <a:off x="1019175" y="1229361"/>
            <a:ext cx="10225088" cy="50793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3"/>
              </a:buClr>
              <a:buSzPts val="2600"/>
              <a:buFont typeface="Arial"/>
              <a:buNone/>
              <a:defRPr sz="26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accent3"/>
              </a:buClr>
              <a:buSzPts val="1600"/>
              <a:buFont typeface="Arial"/>
              <a:buNone/>
              <a:defRPr sz="1600" b="0" i="0" u="none" strike="noStrike" cap="none">
                <a:solidFill>
                  <a:schemeClr val="accent3"/>
                </a:solidFill>
                <a:latin typeface="Arial"/>
                <a:ea typeface="Arial"/>
                <a:cs typeface="Arial"/>
                <a:sym typeface="Arial"/>
              </a:defRPr>
            </a:lvl2pPr>
            <a:lvl3pPr marL="1371600" marR="0" lvl="2" indent="-228600" algn="l" rtl="0">
              <a:lnSpc>
                <a:spcPct val="90000"/>
              </a:lnSpc>
              <a:spcBef>
                <a:spcPts val="5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20"/>
          <p:cNvSpPr/>
          <p:nvPr/>
        </p:nvSpPr>
        <p:spPr>
          <a:xfrm>
            <a:off x="730575" y="260676"/>
            <a:ext cx="577200" cy="577200"/>
          </a:xfrm>
          <a:prstGeom prst="ellipse">
            <a:avLst/>
          </a:prstGeom>
          <a:solidFill>
            <a:srgbClr val="F8B1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20"/>
          <p:cNvSpPr txBox="1">
            <a:spLocks noGrp="1"/>
          </p:cNvSpPr>
          <p:nvPr>
            <p:ph type="title"/>
          </p:nvPr>
        </p:nvSpPr>
        <p:spPr>
          <a:xfrm>
            <a:off x="1019175" y="365125"/>
            <a:ext cx="10225088" cy="47275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2">
          <p15:clr>
            <a:srgbClr val="F26B43"/>
          </p15:clr>
        </p15:guide>
        <p15:guide id="2" pos="642">
          <p15:clr>
            <a:srgbClr val="F26B43"/>
          </p15:clr>
        </p15:guide>
        <p15:guide id="3" pos="7083">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910c041810_0_4"/>
          <p:cNvSpPr txBox="1">
            <a:spLocks noGrp="1"/>
          </p:cNvSpPr>
          <p:nvPr>
            <p:ph type="title"/>
          </p:nvPr>
        </p:nvSpPr>
        <p:spPr>
          <a:xfrm>
            <a:off x="1268043" y="279650"/>
            <a:ext cx="9801300" cy="555900"/>
          </a:xfrm>
          <a:prstGeom prst="rect">
            <a:avLst/>
          </a:prstGeom>
          <a:noFill/>
          <a:ln>
            <a:noFill/>
          </a:ln>
        </p:spPr>
        <p:txBody>
          <a:bodyPr spcFirstLastPara="1" wrap="square" lIns="91425" tIns="45700" rIns="91425" bIns="45700" anchor="t" anchorCtr="0">
            <a:noAutofit/>
          </a:bodyPr>
          <a:lstStyle/>
          <a:p>
            <a:pPr lvl="0"/>
            <a:r>
              <a:rPr lang="en-US" dirty="0"/>
              <a:t>Maturity levels of the management system</a:t>
            </a:r>
            <a:endParaRPr dirty="0">
              <a:latin typeface="Arial"/>
              <a:ea typeface="Arial"/>
              <a:cs typeface="Arial"/>
              <a:sym typeface="Arial"/>
            </a:endParaRPr>
          </a:p>
        </p:txBody>
      </p:sp>
      <p:sp>
        <p:nvSpPr>
          <p:cNvPr id="168" name="Google Shape;168;g2910c041810_0_4"/>
          <p:cNvSpPr txBox="1"/>
          <p:nvPr/>
        </p:nvSpPr>
        <p:spPr>
          <a:xfrm>
            <a:off x="9002800" y="132400"/>
            <a:ext cx="3000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a:solidFill>
                  <a:srgbClr val="1D1C1D"/>
                </a:solidFill>
                <a:latin typeface="Times New Roman"/>
                <a:ea typeface="Times New Roman"/>
                <a:cs typeface="Times New Roman"/>
                <a:sym typeface="Times New Roman"/>
              </a:rPr>
              <a:t>Додаток 9</a:t>
            </a:r>
            <a:endParaRPr sz="1000">
              <a:solidFill>
                <a:srgbClr val="1D1C1D"/>
              </a:solidFill>
              <a:latin typeface="Times New Roman"/>
              <a:ea typeface="Times New Roman"/>
              <a:cs typeface="Times New Roman"/>
              <a:sym typeface="Times New Roman"/>
            </a:endParaRPr>
          </a:p>
          <a:p>
            <a:pPr marL="0" lvl="0" indent="0" algn="l" rtl="0">
              <a:spcBef>
                <a:spcPts val="0"/>
              </a:spcBef>
              <a:spcAft>
                <a:spcPts val="0"/>
              </a:spcAft>
              <a:buNone/>
            </a:pPr>
            <a:r>
              <a:rPr lang="ru-RU" sz="1000">
                <a:solidFill>
                  <a:srgbClr val="1D1C1D"/>
                </a:solidFill>
                <a:latin typeface="Times New Roman"/>
                <a:ea typeface="Times New Roman"/>
                <a:cs typeface="Times New Roman"/>
                <a:sym typeface="Times New Roman"/>
              </a:rPr>
              <a:t>до Порядку управління у Національному агентстві з питань запобігання корупції за методологією Цілей та ключових результатів (Objectives and Key Results (OKR)) для реалізації Місії: «Будуємо доброчесну владу та справедливе суспільство»</a:t>
            </a:r>
            <a:endParaRPr/>
          </a:p>
        </p:txBody>
      </p:sp>
      <p:cxnSp>
        <p:nvCxnSpPr>
          <p:cNvPr id="169" name="Google Shape;169;g2910c041810_0_4"/>
          <p:cNvCxnSpPr/>
          <p:nvPr/>
        </p:nvCxnSpPr>
        <p:spPr>
          <a:xfrm>
            <a:off x="4558425" y="6508025"/>
            <a:ext cx="3643800" cy="0"/>
          </a:xfrm>
          <a:prstGeom prst="straightConnector1">
            <a:avLst/>
          </a:prstGeom>
          <a:noFill/>
          <a:ln w="9525" cap="flat" cmpd="sng">
            <a:solidFill>
              <a:schemeClr val="dk2"/>
            </a:solidFill>
            <a:prstDash val="solid"/>
            <a:round/>
            <a:headEnd type="none" w="med" len="med"/>
            <a:tailEnd type="none" w="med" len="med"/>
          </a:ln>
        </p:spPr>
      </p:cxnSp>
      <p:sp>
        <p:nvSpPr>
          <p:cNvPr id="170" name="Google Shape;170;g2910c041810_0_4"/>
          <p:cNvSpPr/>
          <p:nvPr/>
        </p:nvSpPr>
        <p:spPr>
          <a:xfrm>
            <a:off x="5830275" y="1509950"/>
            <a:ext cx="5360700" cy="813000"/>
          </a:xfrm>
          <a:prstGeom prst="rect">
            <a:avLst/>
          </a:prstGeom>
          <a:solidFill>
            <a:srgbClr val="00B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g2910c041810_0_4"/>
          <p:cNvSpPr/>
          <p:nvPr/>
        </p:nvSpPr>
        <p:spPr>
          <a:xfrm>
            <a:off x="4994200" y="2413800"/>
            <a:ext cx="6196800" cy="786600"/>
          </a:xfrm>
          <a:prstGeom prst="rect">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g2910c041810_0_4"/>
          <p:cNvSpPr/>
          <p:nvPr/>
        </p:nvSpPr>
        <p:spPr>
          <a:xfrm>
            <a:off x="4094600" y="3291625"/>
            <a:ext cx="7096500" cy="786600"/>
          </a:xfrm>
          <a:prstGeom prst="rect">
            <a:avLst/>
          </a:prstGeom>
          <a:solidFill>
            <a:srgbClr val="FFC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g2910c041810_0_4"/>
          <p:cNvSpPr/>
          <p:nvPr/>
        </p:nvSpPr>
        <p:spPr>
          <a:xfrm>
            <a:off x="3226775" y="4169325"/>
            <a:ext cx="7964100" cy="786600"/>
          </a:xfrm>
          <a:prstGeom prst="rect">
            <a:avLst/>
          </a:prstGeom>
          <a:solidFill>
            <a:srgbClr val="FF66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g2910c041810_0_4"/>
          <p:cNvSpPr/>
          <p:nvPr/>
        </p:nvSpPr>
        <p:spPr>
          <a:xfrm>
            <a:off x="2369450" y="5047025"/>
            <a:ext cx="8821500" cy="786600"/>
          </a:xfrm>
          <a:prstGeom prst="rect">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g2910c041810_0_4"/>
          <p:cNvSpPr txBox="1"/>
          <p:nvPr/>
        </p:nvSpPr>
        <p:spPr>
          <a:xfrm>
            <a:off x="2559750" y="4955925"/>
            <a:ext cx="772800" cy="7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ru-RU" sz="5900" b="1">
                <a:solidFill>
                  <a:srgbClr val="FFFFFF"/>
                </a:solidFill>
                <a:latin typeface="Calibri"/>
                <a:ea typeface="Calibri"/>
                <a:cs typeface="Calibri"/>
                <a:sym typeface="Calibri"/>
              </a:rPr>
              <a:t>1</a:t>
            </a:r>
            <a:endParaRPr sz="5900" b="1" i="0" u="none" strike="noStrike" cap="none">
              <a:solidFill>
                <a:srgbClr val="FFFFFF"/>
              </a:solidFill>
              <a:latin typeface="Calibri"/>
              <a:ea typeface="Calibri"/>
              <a:cs typeface="Calibri"/>
              <a:sym typeface="Calibri"/>
            </a:endParaRPr>
          </a:p>
        </p:txBody>
      </p:sp>
      <p:sp>
        <p:nvSpPr>
          <p:cNvPr id="176" name="Google Shape;176;g2910c041810_0_4"/>
          <p:cNvSpPr txBox="1"/>
          <p:nvPr/>
        </p:nvSpPr>
        <p:spPr>
          <a:xfrm>
            <a:off x="3460475" y="4078225"/>
            <a:ext cx="772800" cy="7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ru-RU" sz="5900" b="1">
                <a:solidFill>
                  <a:srgbClr val="FFFFFF"/>
                </a:solidFill>
                <a:latin typeface="Calibri"/>
                <a:ea typeface="Calibri"/>
                <a:cs typeface="Calibri"/>
                <a:sym typeface="Calibri"/>
              </a:rPr>
              <a:t>2</a:t>
            </a:r>
            <a:endParaRPr sz="5900" b="1" i="0" u="none" strike="noStrike" cap="none">
              <a:solidFill>
                <a:srgbClr val="FFFFFF"/>
              </a:solidFill>
              <a:latin typeface="Calibri"/>
              <a:ea typeface="Calibri"/>
              <a:cs typeface="Calibri"/>
              <a:sym typeface="Calibri"/>
            </a:endParaRPr>
          </a:p>
        </p:txBody>
      </p:sp>
      <p:sp>
        <p:nvSpPr>
          <p:cNvPr id="177" name="Google Shape;177;g2910c041810_0_4"/>
          <p:cNvSpPr txBox="1"/>
          <p:nvPr/>
        </p:nvSpPr>
        <p:spPr>
          <a:xfrm>
            <a:off x="4309475" y="3200525"/>
            <a:ext cx="772800" cy="7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ru-RU" sz="5900" b="1">
                <a:solidFill>
                  <a:srgbClr val="FFFFFF"/>
                </a:solidFill>
                <a:latin typeface="Calibri"/>
                <a:ea typeface="Calibri"/>
                <a:cs typeface="Calibri"/>
                <a:sym typeface="Calibri"/>
              </a:rPr>
              <a:t>3</a:t>
            </a:r>
            <a:endParaRPr sz="5900" b="1" i="0" u="none" strike="noStrike" cap="none">
              <a:solidFill>
                <a:srgbClr val="FFFFFF"/>
              </a:solidFill>
              <a:latin typeface="Calibri"/>
              <a:ea typeface="Calibri"/>
              <a:cs typeface="Calibri"/>
              <a:sym typeface="Calibri"/>
            </a:endParaRPr>
          </a:p>
        </p:txBody>
      </p:sp>
      <p:sp>
        <p:nvSpPr>
          <p:cNvPr id="178" name="Google Shape;178;g2910c041810_0_4"/>
          <p:cNvSpPr txBox="1"/>
          <p:nvPr/>
        </p:nvSpPr>
        <p:spPr>
          <a:xfrm>
            <a:off x="5139200" y="2322825"/>
            <a:ext cx="772800" cy="7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ru-RU" sz="5900" b="1">
                <a:solidFill>
                  <a:srgbClr val="FFFFFF"/>
                </a:solidFill>
                <a:latin typeface="Calibri"/>
                <a:ea typeface="Calibri"/>
                <a:cs typeface="Calibri"/>
                <a:sym typeface="Calibri"/>
              </a:rPr>
              <a:t>4</a:t>
            </a:r>
            <a:endParaRPr sz="5900" b="1" i="0" u="none" strike="noStrike" cap="none">
              <a:solidFill>
                <a:srgbClr val="FFFFFF"/>
              </a:solidFill>
              <a:latin typeface="Calibri"/>
              <a:ea typeface="Calibri"/>
              <a:cs typeface="Calibri"/>
              <a:sym typeface="Calibri"/>
            </a:endParaRPr>
          </a:p>
        </p:txBody>
      </p:sp>
      <p:sp>
        <p:nvSpPr>
          <p:cNvPr id="179" name="Google Shape;179;g2910c041810_0_4"/>
          <p:cNvSpPr txBox="1"/>
          <p:nvPr/>
        </p:nvSpPr>
        <p:spPr>
          <a:xfrm>
            <a:off x="6010325" y="1427475"/>
            <a:ext cx="772800" cy="7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ru-RU" sz="5900" b="1">
                <a:solidFill>
                  <a:srgbClr val="FFFFFF"/>
                </a:solidFill>
                <a:latin typeface="Calibri"/>
                <a:ea typeface="Calibri"/>
                <a:cs typeface="Calibri"/>
                <a:sym typeface="Calibri"/>
              </a:rPr>
              <a:t>5</a:t>
            </a:r>
            <a:endParaRPr sz="5900" b="1" i="0" u="none" strike="noStrike" cap="none">
              <a:solidFill>
                <a:srgbClr val="FFFFFF"/>
              </a:solidFill>
              <a:latin typeface="Calibri"/>
              <a:ea typeface="Calibri"/>
              <a:cs typeface="Calibri"/>
              <a:sym typeface="Calibri"/>
            </a:endParaRPr>
          </a:p>
        </p:txBody>
      </p:sp>
      <p:sp>
        <p:nvSpPr>
          <p:cNvPr id="180" name="Google Shape;180;g2910c041810_0_4"/>
          <p:cNvSpPr txBox="1"/>
          <p:nvPr/>
        </p:nvSpPr>
        <p:spPr>
          <a:xfrm>
            <a:off x="4043350" y="4361213"/>
            <a:ext cx="2197500" cy="5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1" dirty="0">
                <a:solidFill>
                  <a:srgbClr val="000000"/>
                </a:solidFill>
                <a:latin typeface="Calibri"/>
                <a:ea typeface="Calibri"/>
                <a:cs typeface="Calibri"/>
                <a:sym typeface="Calibri"/>
              </a:rPr>
              <a:t>Managed</a:t>
            </a:r>
            <a:endParaRPr sz="2200" b="1" i="0" u="none" strike="noStrike" cap="none" dirty="0">
              <a:solidFill>
                <a:srgbClr val="000000"/>
              </a:solidFill>
              <a:latin typeface="Calibri"/>
              <a:ea typeface="Calibri"/>
              <a:cs typeface="Calibri"/>
              <a:sym typeface="Calibri"/>
            </a:endParaRPr>
          </a:p>
        </p:txBody>
      </p:sp>
      <p:sp>
        <p:nvSpPr>
          <p:cNvPr id="181" name="Google Shape;181;g2910c041810_0_4"/>
          <p:cNvSpPr txBox="1"/>
          <p:nvPr/>
        </p:nvSpPr>
        <p:spPr>
          <a:xfrm>
            <a:off x="3111125" y="5249000"/>
            <a:ext cx="2161500" cy="5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1" dirty="0">
                <a:solidFill>
                  <a:srgbClr val="000000"/>
                </a:solidFill>
                <a:latin typeface="Calibri"/>
                <a:ea typeface="Calibri"/>
                <a:cs typeface="Calibri"/>
                <a:sym typeface="Calibri"/>
              </a:rPr>
              <a:t>Initial</a:t>
            </a:r>
            <a:endParaRPr sz="2200" b="1" i="0" u="none" strike="noStrike" cap="none" dirty="0">
              <a:solidFill>
                <a:srgbClr val="000000"/>
              </a:solidFill>
              <a:latin typeface="Calibri"/>
              <a:ea typeface="Calibri"/>
              <a:cs typeface="Calibri"/>
              <a:sym typeface="Calibri"/>
            </a:endParaRPr>
          </a:p>
        </p:txBody>
      </p:sp>
      <p:sp>
        <p:nvSpPr>
          <p:cNvPr id="182" name="Google Shape;182;g2910c041810_0_4"/>
          <p:cNvSpPr txBox="1"/>
          <p:nvPr/>
        </p:nvSpPr>
        <p:spPr>
          <a:xfrm>
            <a:off x="4848150" y="3482650"/>
            <a:ext cx="2161500" cy="61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1" i="0" u="none" strike="noStrike" cap="none" dirty="0">
                <a:solidFill>
                  <a:srgbClr val="000000"/>
                </a:solidFill>
                <a:latin typeface="Calibri"/>
                <a:ea typeface="Calibri"/>
                <a:cs typeface="Calibri"/>
                <a:sym typeface="Calibri"/>
              </a:rPr>
              <a:t>Defined</a:t>
            </a:r>
            <a:endParaRPr sz="2200" b="1" i="0" u="none" strike="noStrike" cap="none" dirty="0">
              <a:solidFill>
                <a:srgbClr val="000000"/>
              </a:solidFill>
              <a:latin typeface="Calibri"/>
              <a:ea typeface="Calibri"/>
              <a:cs typeface="Calibri"/>
              <a:sym typeface="Calibri"/>
            </a:endParaRPr>
          </a:p>
        </p:txBody>
      </p:sp>
      <p:sp>
        <p:nvSpPr>
          <p:cNvPr id="183" name="Google Shape;183;g2910c041810_0_4"/>
          <p:cNvSpPr txBox="1"/>
          <p:nvPr/>
        </p:nvSpPr>
        <p:spPr>
          <a:xfrm>
            <a:off x="5673625" y="2637800"/>
            <a:ext cx="1873200" cy="582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200"/>
              <a:buFont typeface="Calibri"/>
              <a:buNone/>
            </a:pPr>
            <a:r>
              <a:rPr lang="en-US" sz="2200" b="1" dirty="0">
                <a:solidFill>
                  <a:srgbClr val="000000"/>
                </a:solidFill>
                <a:latin typeface="Calibri"/>
                <a:ea typeface="Calibri"/>
                <a:cs typeface="Calibri"/>
                <a:sym typeface="Calibri"/>
              </a:rPr>
              <a:t>Measurable</a:t>
            </a:r>
            <a:endParaRPr sz="2200" b="1" i="0" u="none" strike="noStrike" cap="none" dirty="0">
              <a:solidFill>
                <a:srgbClr val="000000"/>
              </a:solidFill>
              <a:latin typeface="Calibri"/>
              <a:ea typeface="Calibri"/>
              <a:cs typeface="Calibri"/>
              <a:sym typeface="Calibri"/>
            </a:endParaRPr>
          </a:p>
        </p:txBody>
      </p:sp>
      <p:sp>
        <p:nvSpPr>
          <p:cNvPr id="184" name="Google Shape;184;g2910c041810_0_4"/>
          <p:cNvSpPr txBox="1"/>
          <p:nvPr/>
        </p:nvSpPr>
        <p:spPr>
          <a:xfrm>
            <a:off x="6443150" y="1738363"/>
            <a:ext cx="2489100" cy="66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1" dirty="0">
                <a:solidFill>
                  <a:srgbClr val="000000"/>
                </a:solidFill>
                <a:latin typeface="Calibri"/>
                <a:ea typeface="Calibri"/>
                <a:cs typeface="Calibri"/>
                <a:sym typeface="Calibri"/>
              </a:rPr>
              <a:t>Optimizing</a:t>
            </a:r>
            <a:endParaRPr sz="2200" b="1" i="0" u="none" strike="noStrike" cap="none" dirty="0">
              <a:solidFill>
                <a:srgbClr val="000000"/>
              </a:solidFill>
              <a:latin typeface="Calibri"/>
              <a:ea typeface="Calibri"/>
              <a:cs typeface="Calibri"/>
              <a:sym typeface="Calibri"/>
            </a:endParaRPr>
          </a:p>
        </p:txBody>
      </p:sp>
      <p:sp>
        <p:nvSpPr>
          <p:cNvPr id="185" name="Google Shape;185;g2910c041810_0_4"/>
          <p:cNvSpPr txBox="1"/>
          <p:nvPr/>
        </p:nvSpPr>
        <p:spPr>
          <a:xfrm>
            <a:off x="7322250" y="5239075"/>
            <a:ext cx="3868500" cy="58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705"/>
              <a:buFont typeface="Calibri"/>
              <a:buNone/>
            </a:pPr>
            <a:r>
              <a:rPr lang="en-US" sz="1200" dirty="0">
                <a:solidFill>
                  <a:srgbClr val="000000"/>
                </a:solidFill>
              </a:rPr>
              <a:t>Processes are </a:t>
            </a:r>
            <a:r>
              <a:rPr lang="en-US" sz="1200" b="1" dirty="0">
                <a:solidFill>
                  <a:srgbClr val="000000"/>
                </a:solidFill>
              </a:rPr>
              <a:t>unpredictable</a:t>
            </a:r>
            <a:r>
              <a:rPr lang="en-US" sz="1200" dirty="0">
                <a:solidFill>
                  <a:srgbClr val="000000"/>
                </a:solidFill>
              </a:rPr>
              <a:t>, chaotic, poorly organized</a:t>
            </a:r>
            <a:endParaRPr sz="1200" dirty="0">
              <a:solidFill>
                <a:srgbClr val="000000"/>
              </a:solidFill>
            </a:endParaRPr>
          </a:p>
        </p:txBody>
      </p:sp>
      <p:sp>
        <p:nvSpPr>
          <p:cNvPr id="186" name="Google Shape;186;g2910c041810_0_4"/>
          <p:cNvSpPr txBox="1"/>
          <p:nvPr/>
        </p:nvSpPr>
        <p:spPr>
          <a:xfrm>
            <a:off x="8501600" y="4246725"/>
            <a:ext cx="2641800" cy="709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45"/>
              <a:buFont typeface="Calibri"/>
              <a:buNone/>
            </a:pPr>
            <a:r>
              <a:rPr lang="en-US" sz="1200" dirty="0">
                <a:solidFill>
                  <a:srgbClr val="000000"/>
                </a:solidFill>
              </a:rPr>
              <a:t>Processes are </a:t>
            </a:r>
            <a:r>
              <a:rPr lang="en-US" sz="1200" b="1" dirty="0">
                <a:solidFill>
                  <a:srgbClr val="000000"/>
                </a:solidFill>
              </a:rPr>
              <a:t>partially described</a:t>
            </a:r>
            <a:r>
              <a:rPr lang="en-US" sz="1200" dirty="0">
                <a:solidFill>
                  <a:srgbClr val="000000"/>
                </a:solidFill>
              </a:rPr>
              <a:t>, most often they appear in response to certain events</a:t>
            </a:r>
            <a:endParaRPr sz="1200" dirty="0">
              <a:solidFill>
                <a:srgbClr val="000000"/>
              </a:solidFill>
            </a:endParaRPr>
          </a:p>
        </p:txBody>
      </p:sp>
      <p:sp>
        <p:nvSpPr>
          <p:cNvPr id="187" name="Google Shape;187;g2910c041810_0_4"/>
          <p:cNvSpPr txBox="1"/>
          <p:nvPr/>
        </p:nvSpPr>
        <p:spPr>
          <a:xfrm>
            <a:off x="8501600" y="3468700"/>
            <a:ext cx="2689200" cy="661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45"/>
              <a:buFont typeface="Calibri"/>
              <a:buNone/>
            </a:pPr>
            <a:r>
              <a:rPr lang="en-US" sz="1200" dirty="0">
                <a:solidFill>
                  <a:srgbClr val="000000"/>
                </a:solidFill>
              </a:rPr>
              <a:t>Processes are </a:t>
            </a:r>
            <a:r>
              <a:rPr lang="en-US" sz="1200" b="1" dirty="0">
                <a:solidFill>
                  <a:srgbClr val="000000"/>
                </a:solidFill>
              </a:rPr>
              <a:t>organized</a:t>
            </a:r>
            <a:r>
              <a:rPr lang="en-US" sz="1200" dirty="0">
                <a:solidFill>
                  <a:srgbClr val="000000"/>
                </a:solidFill>
              </a:rPr>
              <a:t>, Mission and Strategy are being implemented</a:t>
            </a:r>
            <a:endParaRPr sz="1200" dirty="0">
              <a:solidFill>
                <a:srgbClr val="000000"/>
              </a:solidFill>
            </a:endParaRPr>
          </a:p>
          <a:p>
            <a:pPr marL="0" marR="0" lvl="0" indent="0" algn="r" rtl="0">
              <a:lnSpc>
                <a:spcPct val="100000"/>
              </a:lnSpc>
              <a:spcBef>
                <a:spcPts val="0"/>
              </a:spcBef>
              <a:spcAft>
                <a:spcPts val="0"/>
              </a:spcAft>
              <a:buClr>
                <a:srgbClr val="000000"/>
              </a:buClr>
              <a:buSzPts val="1045"/>
              <a:buFont typeface="Calibri"/>
              <a:buNone/>
            </a:pPr>
            <a:endParaRPr sz="1200" b="1" dirty="0">
              <a:solidFill>
                <a:srgbClr val="000000"/>
              </a:solidFill>
            </a:endParaRPr>
          </a:p>
        </p:txBody>
      </p:sp>
      <p:sp>
        <p:nvSpPr>
          <p:cNvPr id="188" name="Google Shape;188;g2910c041810_0_4"/>
          <p:cNvSpPr txBox="1"/>
          <p:nvPr/>
        </p:nvSpPr>
        <p:spPr>
          <a:xfrm>
            <a:off x="8042175" y="2491325"/>
            <a:ext cx="3148500" cy="691500"/>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Clr>
                <a:srgbClr val="000000"/>
              </a:buClr>
              <a:buSzPts val="1100"/>
              <a:buFont typeface="Arial"/>
              <a:buNone/>
            </a:pPr>
            <a:r>
              <a:rPr lang="en-US" sz="1200" dirty="0">
                <a:solidFill>
                  <a:srgbClr val="000000"/>
                </a:solidFill>
              </a:rPr>
              <a:t>Processes are </a:t>
            </a:r>
            <a:r>
              <a:rPr lang="en-US" sz="1200" b="1" dirty="0">
                <a:solidFill>
                  <a:srgbClr val="000000"/>
                </a:solidFill>
              </a:rPr>
              <a:t>measured and controlled, automated </a:t>
            </a:r>
            <a:r>
              <a:rPr lang="en-US" sz="1200" dirty="0">
                <a:solidFill>
                  <a:srgbClr val="000000"/>
                </a:solidFill>
              </a:rPr>
              <a:t>unified performance management system</a:t>
            </a:r>
            <a:endParaRPr sz="1200" dirty="0">
              <a:solidFill>
                <a:srgbClr val="000000"/>
              </a:solidFill>
            </a:endParaRPr>
          </a:p>
        </p:txBody>
      </p:sp>
      <p:sp>
        <p:nvSpPr>
          <p:cNvPr id="189" name="Google Shape;189;g2910c041810_0_4"/>
          <p:cNvSpPr txBox="1"/>
          <p:nvPr/>
        </p:nvSpPr>
        <p:spPr>
          <a:xfrm>
            <a:off x="8232375" y="1600675"/>
            <a:ext cx="2958300" cy="81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r>
              <a:rPr lang="en-US" sz="1200" b="1" dirty="0">
                <a:solidFill>
                  <a:srgbClr val="000000"/>
                </a:solidFill>
              </a:rPr>
              <a:t>Continual improvement </a:t>
            </a:r>
            <a:r>
              <a:rPr lang="en-US" sz="1200" dirty="0">
                <a:solidFill>
                  <a:srgbClr val="000000"/>
                </a:solidFill>
              </a:rPr>
              <a:t>of processes, culture management, quick implementation of new ideas </a:t>
            </a:r>
            <a:endParaRPr sz="1200" dirty="0">
              <a:solidFill>
                <a:srgbClr val="000000"/>
              </a:solidFill>
            </a:endParaRPr>
          </a:p>
          <a:p>
            <a:pPr marL="0" marR="0" lvl="0" indent="0" algn="r" rtl="0">
              <a:lnSpc>
                <a:spcPct val="100000"/>
              </a:lnSpc>
              <a:spcBef>
                <a:spcPts val="0"/>
              </a:spcBef>
              <a:spcAft>
                <a:spcPts val="0"/>
              </a:spcAft>
              <a:buClr>
                <a:srgbClr val="000000"/>
              </a:buClr>
              <a:buSzPts val="1045"/>
              <a:buFont typeface="Calibri"/>
              <a:buNone/>
            </a:pPr>
            <a:endParaRPr sz="1200" dirty="0">
              <a:solidFill>
                <a:srgbClr val="000000"/>
              </a:solidFill>
              <a:latin typeface="Calibri"/>
              <a:ea typeface="Calibri"/>
              <a:cs typeface="Calibri"/>
              <a:sym typeface="Calibri"/>
            </a:endParaRPr>
          </a:p>
        </p:txBody>
      </p:sp>
      <p:sp>
        <p:nvSpPr>
          <p:cNvPr id="190" name="Google Shape;190;g2910c041810_0_4"/>
          <p:cNvSpPr/>
          <p:nvPr/>
        </p:nvSpPr>
        <p:spPr>
          <a:xfrm>
            <a:off x="2496325" y="4373025"/>
            <a:ext cx="650100" cy="582900"/>
          </a:xfrm>
          <a:prstGeom prst="bentArrow">
            <a:avLst>
              <a:gd name="adj1" fmla="val 25000"/>
              <a:gd name="adj2" fmla="val 24813"/>
              <a:gd name="adj3" fmla="val 25000"/>
              <a:gd name="adj4" fmla="val 43750"/>
            </a:avLst>
          </a:prstGeom>
          <a:solidFill>
            <a:srgbClr val="5F5F5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g2910c041810_0_4"/>
          <p:cNvSpPr/>
          <p:nvPr/>
        </p:nvSpPr>
        <p:spPr>
          <a:xfrm>
            <a:off x="3387225" y="3495325"/>
            <a:ext cx="650100" cy="582900"/>
          </a:xfrm>
          <a:prstGeom prst="bentArrow">
            <a:avLst>
              <a:gd name="adj1" fmla="val 25000"/>
              <a:gd name="adj2" fmla="val 24813"/>
              <a:gd name="adj3" fmla="val 25000"/>
              <a:gd name="adj4" fmla="val 43750"/>
            </a:avLst>
          </a:prstGeom>
          <a:solidFill>
            <a:srgbClr val="5F5F5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g2910c041810_0_4"/>
          <p:cNvSpPr/>
          <p:nvPr/>
        </p:nvSpPr>
        <p:spPr>
          <a:xfrm>
            <a:off x="5082275" y="1761075"/>
            <a:ext cx="650100" cy="582900"/>
          </a:xfrm>
          <a:prstGeom prst="bentArrow">
            <a:avLst>
              <a:gd name="adj1" fmla="val 25000"/>
              <a:gd name="adj2" fmla="val 24813"/>
              <a:gd name="adj3" fmla="val 25000"/>
              <a:gd name="adj4" fmla="val 43750"/>
            </a:avLst>
          </a:prstGeom>
          <a:solidFill>
            <a:srgbClr val="5F5F5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g2910c041810_0_4"/>
          <p:cNvSpPr/>
          <p:nvPr/>
        </p:nvSpPr>
        <p:spPr>
          <a:xfrm>
            <a:off x="4231775" y="2634975"/>
            <a:ext cx="650100" cy="582900"/>
          </a:xfrm>
          <a:prstGeom prst="bentArrow">
            <a:avLst>
              <a:gd name="adj1" fmla="val 25000"/>
              <a:gd name="adj2" fmla="val 24813"/>
              <a:gd name="adj3" fmla="val 25000"/>
              <a:gd name="adj4" fmla="val 43750"/>
            </a:avLst>
          </a:prstGeom>
          <a:solidFill>
            <a:srgbClr val="5F5F5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TextBox 28">
            <a:extLst>
              <a:ext uri="{FF2B5EF4-FFF2-40B4-BE49-F238E27FC236}">
                <a16:creationId xmlns:a16="http://schemas.microsoft.com/office/drawing/2014/main" id="{CF81CD81-EC21-4504-96AA-57C1ADC11A20}"/>
              </a:ext>
            </a:extLst>
          </p:cNvPr>
          <p:cNvSpPr txBox="1"/>
          <p:nvPr/>
        </p:nvSpPr>
        <p:spPr>
          <a:xfrm>
            <a:off x="9002800" y="148449"/>
            <a:ext cx="2876550" cy="1169551"/>
          </a:xfrm>
          <a:prstGeom prst="rect">
            <a:avLst/>
          </a:prstGeom>
          <a:solidFill>
            <a:schemeClr val="bg1"/>
          </a:solidFill>
        </p:spPr>
        <p:txBody>
          <a:bodyPr wrap="square" rtlCol="0">
            <a:spAutoFit/>
          </a:bodyPr>
          <a:lstStyle/>
          <a:p>
            <a:r>
              <a:rPr lang="en-US" sz="1000" dirty="0">
                <a:latin typeface="Times New Roman" panose="02020603050405020304" pitchFamily="18" charset="0"/>
                <a:cs typeface="Times New Roman" panose="02020603050405020304" pitchFamily="18" charset="0"/>
              </a:rPr>
              <a:t>Annex 9</a:t>
            </a:r>
          </a:p>
          <a:p>
            <a:r>
              <a:rPr lang="en-US" sz="1000" dirty="0">
                <a:latin typeface="Times New Roman" panose="02020603050405020304" pitchFamily="18" charset="0"/>
                <a:cs typeface="Times New Roman" panose="02020603050405020304" pitchFamily="18" charset="0"/>
              </a:rPr>
              <a:t>to the Procedure for planning the work of the National Agency on Corruption Prevention based on the Objectives and Key Results (OKR) methodology for the implementation of the Mission "Building Integrity in Government and a Just Society (clauses 9, 10 of Section 2, paragraph 1 of Section 3)</a:t>
            </a:r>
            <a:endParaRPr lang="LID4096" sz="10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Заголовок 2 стр">
  <a:themeElements>
    <a:clrScheme name="NACP">
      <a:dk1>
        <a:srgbClr val="242F6F"/>
      </a:dk1>
      <a:lt1>
        <a:srgbClr val="FFFFFF"/>
      </a:lt1>
      <a:dk2>
        <a:srgbClr val="242F6F"/>
      </a:dk2>
      <a:lt2>
        <a:srgbClr val="E6AF12"/>
      </a:lt2>
      <a:accent1>
        <a:srgbClr val="242F6F"/>
      </a:accent1>
      <a:accent2>
        <a:srgbClr val="E6AF12"/>
      </a:accent2>
      <a:accent3>
        <a:srgbClr val="000000"/>
      </a:accent3>
      <a:accent4>
        <a:srgbClr val="E6AF12"/>
      </a:accent4>
      <a:accent5>
        <a:srgbClr val="242F6F"/>
      </a:accent5>
      <a:accent6>
        <a:srgbClr val="7F7F7F"/>
      </a:accent6>
      <a:hlink>
        <a:srgbClr val="0563C1"/>
      </a:hlink>
      <a:folHlink>
        <a:srgbClr val="E6AF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Words>
  <Application>Microsoft Office PowerPoint</Application>
  <PresentationFormat>Широкий екран</PresentationFormat>
  <Paragraphs>21</Paragraphs>
  <Slides>1</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vt:i4>
      </vt:variant>
    </vt:vector>
  </HeadingPairs>
  <TitlesOfParts>
    <vt:vector size="5" baseType="lpstr">
      <vt:lpstr>Arial</vt:lpstr>
      <vt:lpstr>Calibri</vt:lpstr>
      <vt:lpstr>Times New Roman</vt:lpstr>
      <vt:lpstr>Заголовок 2 стр</vt:lpstr>
      <vt:lpstr>Maturity levels of the management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Maturity levels of the management system</dc:title>
  <dc:creator>User</dc:creator>
  <cp:lastModifiedBy>Митник Ірина Віталіївна</cp:lastModifiedBy>
  <cp:revision>2</cp:revision>
  <dcterms:created xsi:type="dcterms:W3CDTF">2023-07-03T09:33:23Z</dcterms:created>
  <dcterms:modified xsi:type="dcterms:W3CDTF">2024-01-09T13:47:00Z</dcterms:modified>
</cp:coreProperties>
</file>