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7556500" cy="10693400"/>
  <p:notesSz cx="7556500" cy="10693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7F7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992"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6737" y="3314954"/>
            <a:ext cx="6423025"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3475" y="5988304"/>
            <a:ext cx="5289550"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1/9/2024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1/9/2024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7825" y="2459482"/>
            <a:ext cx="3287077"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1597" y="2459482"/>
            <a:ext cx="3287077"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1/9/2024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1/9/2024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1/9/2024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7825" y="427736"/>
            <a:ext cx="6800850"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7825" y="2459482"/>
            <a:ext cx="6800850"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69210" y="9944862"/>
            <a:ext cx="2418080"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7825" y="9944862"/>
            <a:ext cx="173799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1/9/2024</a:t>
            </a:fld>
            <a:endParaRPr lang="en-US"/>
          </a:p>
        </p:txBody>
      </p:sp>
      <p:sp>
        <p:nvSpPr>
          <p:cNvPr id="6" name="Holder 6"/>
          <p:cNvSpPr>
            <a:spLocks noGrp="1"/>
          </p:cNvSpPr>
          <p:nvPr>
            <p:ph type="sldNum" sz="quarter" idx="7"/>
          </p:nvPr>
        </p:nvSpPr>
        <p:spPr>
          <a:xfrm>
            <a:off x="5440680" y="9944862"/>
            <a:ext cx="173799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9" Type="http://schemas.openxmlformats.org/officeDocument/2006/relationships/image" Target="../media/image38.png"/><Relationship Id="rId21" Type="http://schemas.openxmlformats.org/officeDocument/2006/relationships/image" Target="../media/image20.png"/><Relationship Id="rId34" Type="http://schemas.openxmlformats.org/officeDocument/2006/relationships/image" Target="../media/image33.png"/><Relationship Id="rId42" Type="http://schemas.openxmlformats.org/officeDocument/2006/relationships/image" Target="../media/image41.png"/><Relationship Id="rId7" Type="http://schemas.openxmlformats.org/officeDocument/2006/relationships/image" Target="../media/image6.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image" Target="../media/image28.png"/><Relationship Id="rId41" Type="http://schemas.openxmlformats.org/officeDocument/2006/relationships/image" Target="../media/image40.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32" Type="http://schemas.openxmlformats.org/officeDocument/2006/relationships/image" Target="../media/image31.png"/><Relationship Id="rId37" Type="http://schemas.openxmlformats.org/officeDocument/2006/relationships/image" Target="../media/image36.png"/><Relationship Id="rId40" Type="http://schemas.openxmlformats.org/officeDocument/2006/relationships/image" Target="../media/image39.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7.png"/><Relationship Id="rId36" Type="http://schemas.openxmlformats.org/officeDocument/2006/relationships/image" Target="../media/image35.png"/><Relationship Id="rId10" Type="http://schemas.openxmlformats.org/officeDocument/2006/relationships/image" Target="../media/image9.png"/><Relationship Id="rId19" Type="http://schemas.openxmlformats.org/officeDocument/2006/relationships/image" Target="../media/image18.png"/><Relationship Id="rId31" Type="http://schemas.openxmlformats.org/officeDocument/2006/relationships/image" Target="../media/image30.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image" Target="../media/image26.png"/><Relationship Id="rId30" Type="http://schemas.openxmlformats.org/officeDocument/2006/relationships/image" Target="../media/image29.png"/><Relationship Id="rId35" Type="http://schemas.openxmlformats.org/officeDocument/2006/relationships/image" Target="../media/image34.png"/><Relationship Id="rId43" Type="http://schemas.openxmlformats.org/officeDocument/2006/relationships/image" Target="../media/image42.png"/><Relationship Id="rId8" Type="http://schemas.openxmlformats.org/officeDocument/2006/relationships/image" Target="../media/image7.png"/><Relationship Id="rId3" Type="http://schemas.openxmlformats.org/officeDocument/2006/relationships/image" Target="../media/image2.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33" Type="http://schemas.openxmlformats.org/officeDocument/2006/relationships/image" Target="../media/image32.png"/><Relationship Id="rId38" Type="http://schemas.openxmlformats.org/officeDocument/2006/relationships/image" Target="../media/image3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267200" y="1117600"/>
            <a:ext cx="12700" cy="177800"/>
          </a:xfrm>
          <a:custGeom>
            <a:avLst/>
            <a:gdLst/>
            <a:ahLst/>
            <a:cxnLst/>
            <a:rect l="l" t="t" r="r" b="b"/>
            <a:pathLst>
              <a:path w="12700" h="177800">
                <a:moveTo>
                  <a:pt x="12700" y="177800"/>
                </a:moveTo>
                <a:lnTo>
                  <a:pt x="12700" y="0"/>
                </a:lnTo>
                <a:lnTo>
                  <a:pt x="0" y="0"/>
                </a:lnTo>
                <a:lnTo>
                  <a:pt x="0" y="177800"/>
                </a:lnTo>
                <a:lnTo>
                  <a:pt x="12700" y="177800"/>
                </a:lnTo>
                <a:close/>
              </a:path>
            </a:pathLst>
          </a:custGeom>
          <a:solidFill>
            <a:srgbClr val="0C99FF"/>
          </a:solidFill>
        </p:spPr>
        <p:txBody>
          <a:bodyPr wrap="square" lIns="0" tIns="0" rIns="0" bIns="0" rtlCol="0"/>
          <a:lstStyle/>
          <a:p>
            <a:endParaRPr/>
          </a:p>
        </p:txBody>
      </p:sp>
      <p:sp>
        <p:nvSpPr>
          <p:cNvPr id="3" name="object 3"/>
          <p:cNvSpPr/>
          <p:nvPr/>
        </p:nvSpPr>
        <p:spPr>
          <a:xfrm>
            <a:off x="781050" y="1873250"/>
            <a:ext cx="196850" cy="371475"/>
          </a:xfrm>
          <a:custGeom>
            <a:avLst/>
            <a:gdLst/>
            <a:ahLst/>
            <a:cxnLst/>
            <a:rect l="l" t="t" r="r" b="b"/>
            <a:pathLst>
              <a:path w="196850" h="371475">
                <a:moveTo>
                  <a:pt x="127262" y="276468"/>
                </a:moveTo>
                <a:lnTo>
                  <a:pt x="123241" y="276468"/>
                </a:lnTo>
                <a:lnTo>
                  <a:pt x="118282" y="281428"/>
                </a:lnTo>
                <a:lnTo>
                  <a:pt x="118282" y="285449"/>
                </a:lnTo>
                <a:lnTo>
                  <a:pt x="156683" y="323850"/>
                </a:lnTo>
                <a:lnTo>
                  <a:pt x="118282" y="362250"/>
                </a:lnTo>
                <a:lnTo>
                  <a:pt x="118282" y="366271"/>
                </a:lnTo>
                <a:lnTo>
                  <a:pt x="123241" y="371231"/>
                </a:lnTo>
                <a:lnTo>
                  <a:pt x="127262" y="371231"/>
                </a:lnTo>
                <a:lnTo>
                  <a:pt x="168293" y="330200"/>
                </a:lnTo>
                <a:lnTo>
                  <a:pt x="165663" y="330200"/>
                </a:lnTo>
                <a:lnTo>
                  <a:pt x="165663" y="317500"/>
                </a:lnTo>
                <a:lnTo>
                  <a:pt x="168293" y="317500"/>
                </a:lnTo>
                <a:lnTo>
                  <a:pt x="127262" y="276468"/>
                </a:lnTo>
                <a:close/>
              </a:path>
              <a:path w="196850" h="371475">
                <a:moveTo>
                  <a:pt x="6350" y="0"/>
                </a:moveTo>
                <a:lnTo>
                  <a:pt x="0" y="0"/>
                </a:lnTo>
                <a:lnTo>
                  <a:pt x="0" y="330200"/>
                </a:lnTo>
                <a:lnTo>
                  <a:pt x="6350" y="330200"/>
                </a:lnTo>
                <a:lnTo>
                  <a:pt x="6350" y="317500"/>
                </a:lnTo>
                <a:lnTo>
                  <a:pt x="12700" y="317500"/>
                </a:lnTo>
                <a:lnTo>
                  <a:pt x="12700" y="12700"/>
                </a:lnTo>
                <a:lnTo>
                  <a:pt x="6350" y="12700"/>
                </a:lnTo>
                <a:lnTo>
                  <a:pt x="6350" y="0"/>
                </a:lnTo>
                <a:close/>
              </a:path>
              <a:path w="196850" h="371475">
                <a:moveTo>
                  <a:pt x="12700" y="317500"/>
                </a:moveTo>
                <a:lnTo>
                  <a:pt x="6350" y="317500"/>
                </a:lnTo>
                <a:lnTo>
                  <a:pt x="6350" y="330200"/>
                </a:lnTo>
                <a:lnTo>
                  <a:pt x="150333" y="330200"/>
                </a:lnTo>
                <a:lnTo>
                  <a:pt x="156683" y="323850"/>
                </a:lnTo>
                <a:lnTo>
                  <a:pt x="12700" y="323850"/>
                </a:lnTo>
                <a:lnTo>
                  <a:pt x="12700" y="317500"/>
                </a:lnTo>
                <a:close/>
              </a:path>
              <a:path w="196850" h="371475">
                <a:moveTo>
                  <a:pt x="168293" y="317500"/>
                </a:moveTo>
                <a:lnTo>
                  <a:pt x="165663" y="317500"/>
                </a:lnTo>
                <a:lnTo>
                  <a:pt x="165663" y="330200"/>
                </a:lnTo>
                <a:lnTo>
                  <a:pt x="168293" y="330200"/>
                </a:lnTo>
                <a:lnTo>
                  <a:pt x="172633" y="325860"/>
                </a:lnTo>
                <a:lnTo>
                  <a:pt x="172633" y="321839"/>
                </a:lnTo>
                <a:lnTo>
                  <a:pt x="168293" y="317500"/>
                </a:lnTo>
                <a:close/>
              </a:path>
              <a:path w="196850" h="371475">
                <a:moveTo>
                  <a:pt x="150333" y="317500"/>
                </a:moveTo>
                <a:lnTo>
                  <a:pt x="12700" y="317500"/>
                </a:lnTo>
                <a:lnTo>
                  <a:pt x="12700" y="323850"/>
                </a:lnTo>
                <a:lnTo>
                  <a:pt x="156683" y="323850"/>
                </a:lnTo>
                <a:lnTo>
                  <a:pt x="150333" y="317500"/>
                </a:lnTo>
                <a:close/>
              </a:path>
              <a:path w="196850" h="371475">
                <a:moveTo>
                  <a:pt x="196850" y="0"/>
                </a:moveTo>
                <a:lnTo>
                  <a:pt x="6350" y="0"/>
                </a:lnTo>
                <a:lnTo>
                  <a:pt x="6350" y="12700"/>
                </a:lnTo>
                <a:lnTo>
                  <a:pt x="12700" y="12700"/>
                </a:lnTo>
                <a:lnTo>
                  <a:pt x="12700" y="6350"/>
                </a:lnTo>
                <a:lnTo>
                  <a:pt x="196850" y="6350"/>
                </a:lnTo>
                <a:lnTo>
                  <a:pt x="196850" y="0"/>
                </a:lnTo>
                <a:close/>
              </a:path>
              <a:path w="196850" h="371475">
                <a:moveTo>
                  <a:pt x="196850" y="6350"/>
                </a:moveTo>
                <a:lnTo>
                  <a:pt x="12700" y="6350"/>
                </a:lnTo>
                <a:lnTo>
                  <a:pt x="12700" y="12700"/>
                </a:lnTo>
                <a:lnTo>
                  <a:pt x="196850" y="12700"/>
                </a:lnTo>
                <a:lnTo>
                  <a:pt x="196850" y="6350"/>
                </a:lnTo>
                <a:close/>
              </a:path>
            </a:pathLst>
          </a:custGeom>
          <a:solidFill>
            <a:srgbClr val="0C99FF"/>
          </a:solidFill>
        </p:spPr>
        <p:txBody>
          <a:bodyPr wrap="square" lIns="0" tIns="0" rIns="0" bIns="0" rtlCol="0"/>
          <a:lstStyle/>
          <a:p>
            <a:endParaRPr/>
          </a:p>
        </p:txBody>
      </p:sp>
      <p:sp>
        <p:nvSpPr>
          <p:cNvPr id="4" name="object 4"/>
          <p:cNvSpPr/>
          <p:nvPr/>
        </p:nvSpPr>
        <p:spPr>
          <a:xfrm>
            <a:off x="781050" y="2724162"/>
            <a:ext cx="196850" cy="993775"/>
          </a:xfrm>
          <a:custGeom>
            <a:avLst/>
            <a:gdLst/>
            <a:ahLst/>
            <a:cxnLst/>
            <a:rect l="l" t="t" r="r" b="b"/>
            <a:pathLst>
              <a:path w="196850" h="993775">
                <a:moveTo>
                  <a:pt x="196850" y="546100"/>
                </a:moveTo>
                <a:lnTo>
                  <a:pt x="6350" y="546100"/>
                </a:lnTo>
                <a:lnTo>
                  <a:pt x="0" y="546100"/>
                </a:lnTo>
                <a:lnTo>
                  <a:pt x="0" y="952500"/>
                </a:lnTo>
                <a:lnTo>
                  <a:pt x="6350" y="952500"/>
                </a:lnTo>
                <a:lnTo>
                  <a:pt x="150317" y="952500"/>
                </a:lnTo>
                <a:lnTo>
                  <a:pt x="118275" y="984542"/>
                </a:lnTo>
                <a:lnTo>
                  <a:pt x="118275" y="988568"/>
                </a:lnTo>
                <a:lnTo>
                  <a:pt x="123240" y="993521"/>
                </a:lnTo>
                <a:lnTo>
                  <a:pt x="127254" y="993521"/>
                </a:lnTo>
                <a:lnTo>
                  <a:pt x="168287" y="952500"/>
                </a:lnTo>
                <a:lnTo>
                  <a:pt x="172631" y="948156"/>
                </a:lnTo>
                <a:lnTo>
                  <a:pt x="172631" y="944130"/>
                </a:lnTo>
                <a:lnTo>
                  <a:pt x="168287" y="939800"/>
                </a:lnTo>
                <a:lnTo>
                  <a:pt x="127254" y="898766"/>
                </a:lnTo>
                <a:lnTo>
                  <a:pt x="123240" y="898766"/>
                </a:lnTo>
                <a:lnTo>
                  <a:pt x="118275" y="903719"/>
                </a:lnTo>
                <a:lnTo>
                  <a:pt x="118275" y="907745"/>
                </a:lnTo>
                <a:lnTo>
                  <a:pt x="150329" y="939800"/>
                </a:lnTo>
                <a:lnTo>
                  <a:pt x="12700" y="939800"/>
                </a:lnTo>
                <a:lnTo>
                  <a:pt x="12700" y="558800"/>
                </a:lnTo>
                <a:lnTo>
                  <a:pt x="196850" y="558800"/>
                </a:lnTo>
                <a:lnTo>
                  <a:pt x="196850" y="552450"/>
                </a:lnTo>
                <a:lnTo>
                  <a:pt x="196850" y="546100"/>
                </a:lnTo>
                <a:close/>
              </a:path>
              <a:path w="196850" h="993775">
                <a:moveTo>
                  <a:pt x="196850" y="0"/>
                </a:moveTo>
                <a:lnTo>
                  <a:pt x="6350" y="0"/>
                </a:lnTo>
                <a:lnTo>
                  <a:pt x="0" y="0"/>
                </a:lnTo>
                <a:lnTo>
                  <a:pt x="0" y="482600"/>
                </a:lnTo>
                <a:lnTo>
                  <a:pt x="6350" y="482600"/>
                </a:lnTo>
                <a:lnTo>
                  <a:pt x="150317" y="482600"/>
                </a:lnTo>
                <a:lnTo>
                  <a:pt x="118275" y="514642"/>
                </a:lnTo>
                <a:lnTo>
                  <a:pt x="118275" y="518668"/>
                </a:lnTo>
                <a:lnTo>
                  <a:pt x="123240" y="523621"/>
                </a:lnTo>
                <a:lnTo>
                  <a:pt x="127254" y="523621"/>
                </a:lnTo>
                <a:lnTo>
                  <a:pt x="168287" y="482600"/>
                </a:lnTo>
                <a:lnTo>
                  <a:pt x="172631" y="478256"/>
                </a:lnTo>
                <a:lnTo>
                  <a:pt x="172631" y="474230"/>
                </a:lnTo>
                <a:lnTo>
                  <a:pt x="168287" y="469900"/>
                </a:lnTo>
                <a:lnTo>
                  <a:pt x="127254" y="428866"/>
                </a:lnTo>
                <a:lnTo>
                  <a:pt x="123240" y="428866"/>
                </a:lnTo>
                <a:lnTo>
                  <a:pt x="118275" y="433819"/>
                </a:lnTo>
                <a:lnTo>
                  <a:pt x="118275" y="437845"/>
                </a:lnTo>
                <a:lnTo>
                  <a:pt x="150329" y="469900"/>
                </a:lnTo>
                <a:lnTo>
                  <a:pt x="12700" y="469900"/>
                </a:lnTo>
                <a:lnTo>
                  <a:pt x="12700" y="12700"/>
                </a:lnTo>
                <a:lnTo>
                  <a:pt x="196850" y="12700"/>
                </a:lnTo>
                <a:lnTo>
                  <a:pt x="196850" y="6350"/>
                </a:lnTo>
                <a:lnTo>
                  <a:pt x="196850" y="0"/>
                </a:lnTo>
                <a:close/>
              </a:path>
            </a:pathLst>
          </a:custGeom>
          <a:solidFill>
            <a:srgbClr val="0C99FF"/>
          </a:solidFill>
        </p:spPr>
        <p:txBody>
          <a:bodyPr wrap="square" lIns="0" tIns="0" rIns="0" bIns="0" rtlCol="0"/>
          <a:lstStyle/>
          <a:p>
            <a:endParaRPr/>
          </a:p>
        </p:txBody>
      </p:sp>
      <p:sp>
        <p:nvSpPr>
          <p:cNvPr id="5" name="object 5"/>
          <p:cNvSpPr/>
          <p:nvPr/>
        </p:nvSpPr>
        <p:spPr>
          <a:xfrm>
            <a:off x="1104900" y="1714500"/>
            <a:ext cx="6045200" cy="304800"/>
          </a:xfrm>
          <a:custGeom>
            <a:avLst/>
            <a:gdLst/>
            <a:ahLst/>
            <a:cxnLst/>
            <a:rect l="l" t="t" r="r" b="b"/>
            <a:pathLst>
              <a:path w="6045200" h="304800">
                <a:moveTo>
                  <a:pt x="6045200" y="0"/>
                </a:moveTo>
                <a:lnTo>
                  <a:pt x="0" y="0"/>
                </a:lnTo>
                <a:lnTo>
                  <a:pt x="0" y="304800"/>
                </a:lnTo>
                <a:lnTo>
                  <a:pt x="6045200" y="304800"/>
                </a:lnTo>
                <a:lnTo>
                  <a:pt x="6045200" y="0"/>
                </a:lnTo>
                <a:close/>
              </a:path>
            </a:pathLst>
          </a:custGeom>
          <a:solidFill>
            <a:srgbClr val="F7F7F7"/>
          </a:solidFill>
        </p:spPr>
        <p:txBody>
          <a:bodyPr wrap="square" lIns="0" tIns="0" rIns="0" bIns="0" rtlCol="0"/>
          <a:lstStyle/>
          <a:p>
            <a:endParaRPr/>
          </a:p>
        </p:txBody>
      </p:sp>
      <p:sp>
        <p:nvSpPr>
          <p:cNvPr id="6" name="object 6"/>
          <p:cNvSpPr/>
          <p:nvPr/>
        </p:nvSpPr>
        <p:spPr>
          <a:xfrm>
            <a:off x="1104900" y="3060700"/>
            <a:ext cx="6045200" cy="304800"/>
          </a:xfrm>
          <a:custGeom>
            <a:avLst/>
            <a:gdLst/>
            <a:ahLst/>
            <a:cxnLst/>
            <a:rect l="l" t="t" r="r" b="b"/>
            <a:pathLst>
              <a:path w="6045200" h="304800">
                <a:moveTo>
                  <a:pt x="6045200" y="0"/>
                </a:moveTo>
                <a:lnTo>
                  <a:pt x="0" y="0"/>
                </a:lnTo>
                <a:lnTo>
                  <a:pt x="0" y="304800"/>
                </a:lnTo>
                <a:lnTo>
                  <a:pt x="6045200" y="304800"/>
                </a:lnTo>
                <a:lnTo>
                  <a:pt x="6045200" y="0"/>
                </a:lnTo>
                <a:close/>
              </a:path>
            </a:pathLst>
          </a:custGeom>
          <a:solidFill>
            <a:srgbClr val="F7F7F7"/>
          </a:solidFill>
        </p:spPr>
        <p:txBody>
          <a:bodyPr wrap="square" lIns="0" tIns="0" rIns="0" bIns="0" rtlCol="0"/>
          <a:lstStyle/>
          <a:p>
            <a:endParaRPr dirty="0"/>
          </a:p>
        </p:txBody>
      </p:sp>
      <p:sp>
        <p:nvSpPr>
          <p:cNvPr id="7" name="object 7"/>
          <p:cNvSpPr/>
          <p:nvPr/>
        </p:nvSpPr>
        <p:spPr>
          <a:xfrm>
            <a:off x="1104900" y="2070100"/>
            <a:ext cx="6045200" cy="304800"/>
          </a:xfrm>
          <a:custGeom>
            <a:avLst/>
            <a:gdLst/>
            <a:ahLst/>
            <a:cxnLst/>
            <a:rect l="l" t="t" r="r" b="b"/>
            <a:pathLst>
              <a:path w="6045200" h="304800">
                <a:moveTo>
                  <a:pt x="6045200" y="0"/>
                </a:moveTo>
                <a:lnTo>
                  <a:pt x="0" y="0"/>
                </a:lnTo>
                <a:lnTo>
                  <a:pt x="0" y="304800"/>
                </a:lnTo>
                <a:lnTo>
                  <a:pt x="6045200" y="304800"/>
                </a:lnTo>
                <a:lnTo>
                  <a:pt x="6045200" y="0"/>
                </a:lnTo>
                <a:close/>
              </a:path>
            </a:pathLst>
          </a:custGeom>
          <a:solidFill>
            <a:srgbClr val="F7F7F7"/>
          </a:solidFill>
        </p:spPr>
        <p:txBody>
          <a:bodyPr wrap="square" lIns="0" tIns="0" rIns="0" bIns="0" rtlCol="0"/>
          <a:lstStyle/>
          <a:p>
            <a:endParaRPr/>
          </a:p>
        </p:txBody>
      </p:sp>
      <p:sp>
        <p:nvSpPr>
          <p:cNvPr id="8" name="object 8"/>
          <p:cNvSpPr/>
          <p:nvPr/>
        </p:nvSpPr>
        <p:spPr>
          <a:xfrm>
            <a:off x="1104900" y="3403600"/>
            <a:ext cx="6045200" cy="609600"/>
          </a:xfrm>
          <a:custGeom>
            <a:avLst/>
            <a:gdLst/>
            <a:ahLst/>
            <a:cxnLst/>
            <a:rect l="l" t="t" r="r" b="b"/>
            <a:pathLst>
              <a:path w="6045200" h="609600">
                <a:moveTo>
                  <a:pt x="6045200" y="0"/>
                </a:moveTo>
                <a:lnTo>
                  <a:pt x="0" y="0"/>
                </a:lnTo>
                <a:lnTo>
                  <a:pt x="0" y="609600"/>
                </a:lnTo>
                <a:lnTo>
                  <a:pt x="6045200" y="609600"/>
                </a:lnTo>
                <a:lnTo>
                  <a:pt x="6045200" y="0"/>
                </a:lnTo>
                <a:close/>
              </a:path>
            </a:pathLst>
          </a:custGeom>
          <a:solidFill>
            <a:srgbClr val="F7F7F7"/>
          </a:solidFill>
        </p:spPr>
        <p:txBody>
          <a:bodyPr wrap="square" lIns="0" tIns="0" rIns="0" bIns="0" rtlCol="0"/>
          <a:lstStyle/>
          <a:p>
            <a:endParaRPr/>
          </a:p>
        </p:txBody>
      </p:sp>
      <p:sp>
        <p:nvSpPr>
          <p:cNvPr id="9" name="object 9"/>
          <p:cNvSpPr/>
          <p:nvPr/>
        </p:nvSpPr>
        <p:spPr>
          <a:xfrm>
            <a:off x="1104900" y="2413000"/>
            <a:ext cx="6045200" cy="609600"/>
          </a:xfrm>
          <a:custGeom>
            <a:avLst/>
            <a:gdLst/>
            <a:ahLst/>
            <a:cxnLst/>
            <a:rect l="l" t="t" r="r" b="b"/>
            <a:pathLst>
              <a:path w="6045200" h="609600">
                <a:moveTo>
                  <a:pt x="6045200" y="0"/>
                </a:moveTo>
                <a:lnTo>
                  <a:pt x="0" y="0"/>
                </a:lnTo>
                <a:lnTo>
                  <a:pt x="0" y="609600"/>
                </a:lnTo>
                <a:lnTo>
                  <a:pt x="6045200" y="609600"/>
                </a:lnTo>
                <a:lnTo>
                  <a:pt x="6045200" y="0"/>
                </a:lnTo>
                <a:close/>
              </a:path>
            </a:pathLst>
          </a:custGeom>
          <a:solidFill>
            <a:srgbClr val="F7F7F7"/>
          </a:solidFill>
        </p:spPr>
        <p:txBody>
          <a:bodyPr wrap="square" lIns="0" tIns="0" rIns="0" bIns="0" rtlCol="0"/>
          <a:lstStyle/>
          <a:p>
            <a:endParaRPr/>
          </a:p>
        </p:txBody>
      </p:sp>
      <p:sp>
        <p:nvSpPr>
          <p:cNvPr id="10" name="object 10"/>
          <p:cNvSpPr/>
          <p:nvPr/>
        </p:nvSpPr>
        <p:spPr>
          <a:xfrm>
            <a:off x="692150" y="1035049"/>
            <a:ext cx="12700" cy="260350"/>
          </a:xfrm>
          <a:custGeom>
            <a:avLst/>
            <a:gdLst/>
            <a:ahLst/>
            <a:cxnLst/>
            <a:rect l="l" t="t" r="r" b="b"/>
            <a:pathLst>
              <a:path w="12700" h="260350">
                <a:moveTo>
                  <a:pt x="12700" y="12700"/>
                </a:moveTo>
                <a:lnTo>
                  <a:pt x="6350" y="12700"/>
                </a:lnTo>
                <a:lnTo>
                  <a:pt x="6350" y="0"/>
                </a:lnTo>
                <a:lnTo>
                  <a:pt x="0" y="0"/>
                </a:lnTo>
                <a:lnTo>
                  <a:pt x="0" y="12700"/>
                </a:lnTo>
                <a:lnTo>
                  <a:pt x="0" y="260350"/>
                </a:lnTo>
                <a:lnTo>
                  <a:pt x="12700" y="260350"/>
                </a:lnTo>
                <a:lnTo>
                  <a:pt x="12700" y="12700"/>
                </a:lnTo>
                <a:close/>
              </a:path>
            </a:pathLst>
          </a:custGeom>
          <a:solidFill>
            <a:srgbClr val="0C99FF"/>
          </a:solidFill>
        </p:spPr>
        <p:txBody>
          <a:bodyPr wrap="square" lIns="0" tIns="0" rIns="0" bIns="0" rtlCol="0"/>
          <a:lstStyle/>
          <a:p>
            <a:endParaRPr/>
          </a:p>
        </p:txBody>
      </p:sp>
      <p:sp>
        <p:nvSpPr>
          <p:cNvPr id="11" name="object 11"/>
          <p:cNvSpPr/>
          <p:nvPr/>
        </p:nvSpPr>
        <p:spPr>
          <a:xfrm>
            <a:off x="2279650" y="1041399"/>
            <a:ext cx="12700" cy="254000"/>
          </a:xfrm>
          <a:custGeom>
            <a:avLst/>
            <a:gdLst/>
            <a:ahLst/>
            <a:cxnLst/>
            <a:rect l="l" t="t" r="r" b="b"/>
            <a:pathLst>
              <a:path w="12700" h="254000">
                <a:moveTo>
                  <a:pt x="12700" y="6350"/>
                </a:moveTo>
                <a:lnTo>
                  <a:pt x="6350" y="6350"/>
                </a:lnTo>
                <a:lnTo>
                  <a:pt x="6350" y="0"/>
                </a:lnTo>
                <a:lnTo>
                  <a:pt x="0" y="0"/>
                </a:lnTo>
                <a:lnTo>
                  <a:pt x="0" y="6350"/>
                </a:lnTo>
                <a:lnTo>
                  <a:pt x="0" y="254000"/>
                </a:lnTo>
                <a:lnTo>
                  <a:pt x="12700" y="254000"/>
                </a:lnTo>
                <a:lnTo>
                  <a:pt x="12700" y="6350"/>
                </a:lnTo>
                <a:close/>
              </a:path>
            </a:pathLst>
          </a:custGeom>
          <a:solidFill>
            <a:srgbClr val="0C99FF"/>
          </a:solidFill>
        </p:spPr>
        <p:txBody>
          <a:bodyPr wrap="square" lIns="0" tIns="0" rIns="0" bIns="0" rtlCol="0"/>
          <a:lstStyle/>
          <a:p>
            <a:endParaRPr/>
          </a:p>
        </p:txBody>
      </p:sp>
      <p:sp>
        <p:nvSpPr>
          <p:cNvPr id="12" name="object 12"/>
          <p:cNvSpPr/>
          <p:nvPr/>
        </p:nvSpPr>
        <p:spPr>
          <a:xfrm>
            <a:off x="698500" y="1035049"/>
            <a:ext cx="1593850" cy="12700"/>
          </a:xfrm>
          <a:custGeom>
            <a:avLst/>
            <a:gdLst/>
            <a:ahLst/>
            <a:cxnLst/>
            <a:rect l="l" t="t" r="r" b="b"/>
            <a:pathLst>
              <a:path w="1593850" h="12700">
                <a:moveTo>
                  <a:pt x="1593850" y="0"/>
                </a:moveTo>
                <a:lnTo>
                  <a:pt x="1593850" y="0"/>
                </a:lnTo>
                <a:lnTo>
                  <a:pt x="0" y="0"/>
                </a:lnTo>
                <a:lnTo>
                  <a:pt x="0" y="6350"/>
                </a:lnTo>
                <a:lnTo>
                  <a:pt x="0" y="12700"/>
                </a:lnTo>
                <a:lnTo>
                  <a:pt x="6350" y="12700"/>
                </a:lnTo>
                <a:lnTo>
                  <a:pt x="396875" y="12700"/>
                </a:lnTo>
                <a:lnTo>
                  <a:pt x="566953" y="12700"/>
                </a:lnTo>
                <a:lnTo>
                  <a:pt x="1190625" y="12700"/>
                </a:lnTo>
                <a:lnTo>
                  <a:pt x="1581150" y="12700"/>
                </a:lnTo>
                <a:lnTo>
                  <a:pt x="1581150" y="6350"/>
                </a:lnTo>
                <a:lnTo>
                  <a:pt x="1587500" y="6350"/>
                </a:lnTo>
                <a:lnTo>
                  <a:pt x="1587500" y="12700"/>
                </a:lnTo>
                <a:lnTo>
                  <a:pt x="1593850" y="12700"/>
                </a:lnTo>
                <a:lnTo>
                  <a:pt x="1593850" y="0"/>
                </a:lnTo>
                <a:close/>
              </a:path>
            </a:pathLst>
          </a:custGeom>
          <a:solidFill>
            <a:srgbClr val="0C99FF"/>
          </a:solidFill>
        </p:spPr>
        <p:txBody>
          <a:bodyPr wrap="square" lIns="0" tIns="0" rIns="0" bIns="0" rtlCol="0"/>
          <a:lstStyle/>
          <a:p>
            <a:endParaRPr/>
          </a:p>
        </p:txBody>
      </p:sp>
      <p:sp>
        <p:nvSpPr>
          <p:cNvPr id="13" name="object 13"/>
          <p:cNvSpPr/>
          <p:nvPr/>
        </p:nvSpPr>
        <p:spPr>
          <a:xfrm>
            <a:off x="2571750" y="1035049"/>
            <a:ext cx="12700" cy="260350"/>
          </a:xfrm>
          <a:custGeom>
            <a:avLst/>
            <a:gdLst/>
            <a:ahLst/>
            <a:cxnLst/>
            <a:rect l="l" t="t" r="r" b="b"/>
            <a:pathLst>
              <a:path w="12700" h="260350">
                <a:moveTo>
                  <a:pt x="12700" y="12700"/>
                </a:moveTo>
                <a:lnTo>
                  <a:pt x="6350" y="12700"/>
                </a:lnTo>
                <a:lnTo>
                  <a:pt x="6350" y="0"/>
                </a:lnTo>
                <a:lnTo>
                  <a:pt x="0" y="0"/>
                </a:lnTo>
                <a:lnTo>
                  <a:pt x="0" y="12700"/>
                </a:lnTo>
                <a:lnTo>
                  <a:pt x="0" y="260350"/>
                </a:lnTo>
                <a:lnTo>
                  <a:pt x="12700" y="260350"/>
                </a:lnTo>
                <a:lnTo>
                  <a:pt x="12700" y="12700"/>
                </a:lnTo>
                <a:close/>
              </a:path>
            </a:pathLst>
          </a:custGeom>
          <a:solidFill>
            <a:srgbClr val="0C99FF"/>
          </a:solidFill>
        </p:spPr>
        <p:txBody>
          <a:bodyPr wrap="square" lIns="0" tIns="0" rIns="0" bIns="0" rtlCol="0"/>
          <a:lstStyle/>
          <a:p>
            <a:endParaRPr/>
          </a:p>
        </p:txBody>
      </p:sp>
      <p:sp>
        <p:nvSpPr>
          <p:cNvPr id="14" name="object 14"/>
          <p:cNvSpPr/>
          <p:nvPr/>
        </p:nvSpPr>
        <p:spPr>
          <a:xfrm>
            <a:off x="4006850" y="1041399"/>
            <a:ext cx="12700" cy="254000"/>
          </a:xfrm>
          <a:custGeom>
            <a:avLst/>
            <a:gdLst/>
            <a:ahLst/>
            <a:cxnLst/>
            <a:rect l="l" t="t" r="r" b="b"/>
            <a:pathLst>
              <a:path w="12700" h="254000">
                <a:moveTo>
                  <a:pt x="12700" y="6350"/>
                </a:moveTo>
                <a:lnTo>
                  <a:pt x="6350" y="6350"/>
                </a:lnTo>
                <a:lnTo>
                  <a:pt x="6350" y="0"/>
                </a:lnTo>
                <a:lnTo>
                  <a:pt x="0" y="0"/>
                </a:lnTo>
                <a:lnTo>
                  <a:pt x="0" y="6350"/>
                </a:lnTo>
                <a:lnTo>
                  <a:pt x="0" y="254000"/>
                </a:lnTo>
                <a:lnTo>
                  <a:pt x="12700" y="254000"/>
                </a:lnTo>
                <a:lnTo>
                  <a:pt x="12700" y="6350"/>
                </a:lnTo>
                <a:close/>
              </a:path>
            </a:pathLst>
          </a:custGeom>
          <a:solidFill>
            <a:srgbClr val="0C99FF"/>
          </a:solidFill>
        </p:spPr>
        <p:txBody>
          <a:bodyPr wrap="square" lIns="0" tIns="0" rIns="0" bIns="0" rtlCol="0"/>
          <a:lstStyle/>
          <a:p>
            <a:endParaRPr/>
          </a:p>
        </p:txBody>
      </p:sp>
      <p:sp>
        <p:nvSpPr>
          <p:cNvPr id="15" name="object 15"/>
          <p:cNvSpPr/>
          <p:nvPr/>
        </p:nvSpPr>
        <p:spPr>
          <a:xfrm>
            <a:off x="2578100" y="1035049"/>
            <a:ext cx="1441450" cy="12700"/>
          </a:xfrm>
          <a:custGeom>
            <a:avLst/>
            <a:gdLst/>
            <a:ahLst/>
            <a:cxnLst/>
            <a:rect l="l" t="t" r="r" b="b"/>
            <a:pathLst>
              <a:path w="1441450" h="12700">
                <a:moveTo>
                  <a:pt x="1441450" y="0"/>
                </a:moveTo>
                <a:lnTo>
                  <a:pt x="1441450" y="0"/>
                </a:lnTo>
                <a:lnTo>
                  <a:pt x="0" y="0"/>
                </a:lnTo>
                <a:lnTo>
                  <a:pt x="0" y="6350"/>
                </a:lnTo>
                <a:lnTo>
                  <a:pt x="0" y="12700"/>
                </a:lnTo>
                <a:lnTo>
                  <a:pt x="6350" y="12700"/>
                </a:lnTo>
                <a:lnTo>
                  <a:pt x="358775" y="12700"/>
                </a:lnTo>
                <a:lnTo>
                  <a:pt x="512533" y="12700"/>
                </a:lnTo>
                <a:lnTo>
                  <a:pt x="1076325" y="12700"/>
                </a:lnTo>
                <a:lnTo>
                  <a:pt x="1428750" y="12700"/>
                </a:lnTo>
                <a:lnTo>
                  <a:pt x="1428750" y="6350"/>
                </a:lnTo>
                <a:lnTo>
                  <a:pt x="1435100" y="6350"/>
                </a:lnTo>
                <a:lnTo>
                  <a:pt x="1435100" y="12700"/>
                </a:lnTo>
                <a:lnTo>
                  <a:pt x="1441450" y="12700"/>
                </a:lnTo>
                <a:lnTo>
                  <a:pt x="1441450" y="0"/>
                </a:lnTo>
                <a:close/>
              </a:path>
            </a:pathLst>
          </a:custGeom>
          <a:solidFill>
            <a:srgbClr val="0C99FF"/>
          </a:solidFill>
        </p:spPr>
        <p:txBody>
          <a:bodyPr wrap="square" lIns="0" tIns="0" rIns="0" bIns="0" rtlCol="0"/>
          <a:lstStyle/>
          <a:p>
            <a:endParaRPr/>
          </a:p>
        </p:txBody>
      </p:sp>
      <p:sp>
        <p:nvSpPr>
          <p:cNvPr id="16" name="object 16"/>
          <p:cNvSpPr/>
          <p:nvPr/>
        </p:nvSpPr>
        <p:spPr>
          <a:xfrm>
            <a:off x="4489450" y="1035049"/>
            <a:ext cx="965200" cy="222250"/>
          </a:xfrm>
          <a:custGeom>
            <a:avLst/>
            <a:gdLst/>
            <a:ahLst/>
            <a:cxnLst/>
            <a:rect l="l" t="t" r="r" b="b"/>
            <a:pathLst>
              <a:path w="965200" h="222250">
                <a:moveTo>
                  <a:pt x="965200" y="0"/>
                </a:moveTo>
                <a:lnTo>
                  <a:pt x="736600" y="0"/>
                </a:lnTo>
                <a:lnTo>
                  <a:pt x="517525" y="0"/>
                </a:lnTo>
                <a:lnTo>
                  <a:pt x="6350" y="0"/>
                </a:lnTo>
                <a:lnTo>
                  <a:pt x="0" y="0"/>
                </a:lnTo>
                <a:lnTo>
                  <a:pt x="0" y="12700"/>
                </a:lnTo>
                <a:lnTo>
                  <a:pt x="0" y="222250"/>
                </a:lnTo>
                <a:lnTo>
                  <a:pt x="12700" y="222250"/>
                </a:lnTo>
                <a:lnTo>
                  <a:pt x="12700" y="12700"/>
                </a:lnTo>
                <a:lnTo>
                  <a:pt x="517525" y="12700"/>
                </a:lnTo>
                <a:lnTo>
                  <a:pt x="736600" y="12700"/>
                </a:lnTo>
                <a:lnTo>
                  <a:pt x="965200" y="12700"/>
                </a:lnTo>
                <a:lnTo>
                  <a:pt x="965200" y="0"/>
                </a:lnTo>
                <a:close/>
              </a:path>
            </a:pathLst>
          </a:custGeom>
          <a:solidFill>
            <a:srgbClr val="0C99FF"/>
          </a:solidFill>
        </p:spPr>
        <p:txBody>
          <a:bodyPr wrap="square" lIns="0" tIns="0" rIns="0" bIns="0" rtlCol="0"/>
          <a:lstStyle/>
          <a:p>
            <a:endParaRPr/>
          </a:p>
        </p:txBody>
      </p:sp>
      <p:sp>
        <p:nvSpPr>
          <p:cNvPr id="17" name="object 17"/>
          <p:cNvSpPr/>
          <p:nvPr/>
        </p:nvSpPr>
        <p:spPr>
          <a:xfrm>
            <a:off x="6534150" y="1041399"/>
            <a:ext cx="12700" cy="215900"/>
          </a:xfrm>
          <a:custGeom>
            <a:avLst/>
            <a:gdLst/>
            <a:ahLst/>
            <a:cxnLst/>
            <a:rect l="l" t="t" r="r" b="b"/>
            <a:pathLst>
              <a:path w="12700" h="215900">
                <a:moveTo>
                  <a:pt x="12700" y="6350"/>
                </a:moveTo>
                <a:lnTo>
                  <a:pt x="6350" y="6350"/>
                </a:lnTo>
                <a:lnTo>
                  <a:pt x="6350" y="0"/>
                </a:lnTo>
                <a:lnTo>
                  <a:pt x="0" y="0"/>
                </a:lnTo>
                <a:lnTo>
                  <a:pt x="0" y="6350"/>
                </a:lnTo>
                <a:lnTo>
                  <a:pt x="0" y="215900"/>
                </a:lnTo>
                <a:lnTo>
                  <a:pt x="12700" y="215900"/>
                </a:lnTo>
                <a:lnTo>
                  <a:pt x="12700" y="6350"/>
                </a:lnTo>
                <a:close/>
              </a:path>
            </a:pathLst>
          </a:custGeom>
          <a:solidFill>
            <a:srgbClr val="0C99FF"/>
          </a:solidFill>
        </p:spPr>
        <p:txBody>
          <a:bodyPr wrap="square" lIns="0" tIns="0" rIns="0" bIns="0" rtlCol="0"/>
          <a:lstStyle/>
          <a:p>
            <a:endParaRPr/>
          </a:p>
        </p:txBody>
      </p:sp>
      <p:sp>
        <p:nvSpPr>
          <p:cNvPr id="18" name="object 18"/>
          <p:cNvSpPr/>
          <p:nvPr/>
        </p:nvSpPr>
        <p:spPr>
          <a:xfrm>
            <a:off x="5638800" y="1035049"/>
            <a:ext cx="908050" cy="12700"/>
          </a:xfrm>
          <a:custGeom>
            <a:avLst/>
            <a:gdLst/>
            <a:ahLst/>
            <a:cxnLst/>
            <a:rect l="l" t="t" r="r" b="b"/>
            <a:pathLst>
              <a:path w="908050" h="12700">
                <a:moveTo>
                  <a:pt x="908050" y="0"/>
                </a:moveTo>
                <a:lnTo>
                  <a:pt x="901700" y="0"/>
                </a:lnTo>
                <a:lnTo>
                  <a:pt x="390525" y="0"/>
                </a:lnTo>
                <a:lnTo>
                  <a:pt x="0" y="0"/>
                </a:lnTo>
                <a:lnTo>
                  <a:pt x="0" y="12700"/>
                </a:lnTo>
                <a:lnTo>
                  <a:pt x="390525" y="12700"/>
                </a:lnTo>
                <a:lnTo>
                  <a:pt x="895350" y="12700"/>
                </a:lnTo>
                <a:lnTo>
                  <a:pt x="895350" y="6350"/>
                </a:lnTo>
                <a:lnTo>
                  <a:pt x="901700" y="6350"/>
                </a:lnTo>
                <a:lnTo>
                  <a:pt x="901700" y="12700"/>
                </a:lnTo>
                <a:lnTo>
                  <a:pt x="908050" y="12700"/>
                </a:lnTo>
                <a:lnTo>
                  <a:pt x="908050" y="0"/>
                </a:lnTo>
                <a:close/>
              </a:path>
            </a:pathLst>
          </a:custGeom>
          <a:solidFill>
            <a:srgbClr val="0C99FF"/>
          </a:solidFill>
        </p:spPr>
        <p:txBody>
          <a:bodyPr wrap="square" lIns="0" tIns="0" rIns="0" bIns="0" rtlCol="0"/>
          <a:lstStyle/>
          <a:p>
            <a:endParaRPr/>
          </a:p>
        </p:txBody>
      </p:sp>
      <p:sp>
        <p:nvSpPr>
          <p:cNvPr id="19" name="object 19"/>
          <p:cNvSpPr/>
          <p:nvPr/>
        </p:nvSpPr>
        <p:spPr>
          <a:xfrm>
            <a:off x="344220" y="308423"/>
            <a:ext cx="69215" cy="68580"/>
          </a:xfrm>
          <a:custGeom>
            <a:avLst/>
            <a:gdLst/>
            <a:ahLst/>
            <a:cxnLst/>
            <a:rect l="l" t="t" r="r" b="b"/>
            <a:pathLst>
              <a:path w="69215" h="68579">
                <a:moveTo>
                  <a:pt x="68961" y="0"/>
                </a:moveTo>
                <a:lnTo>
                  <a:pt x="0" y="0"/>
                </a:lnTo>
                <a:lnTo>
                  <a:pt x="0" y="68427"/>
                </a:lnTo>
                <a:lnTo>
                  <a:pt x="68961" y="68427"/>
                </a:lnTo>
                <a:lnTo>
                  <a:pt x="68961" y="0"/>
                </a:lnTo>
                <a:close/>
              </a:path>
            </a:pathLst>
          </a:custGeom>
          <a:solidFill>
            <a:srgbClr val="0C99FF"/>
          </a:solidFill>
        </p:spPr>
        <p:txBody>
          <a:bodyPr wrap="square" lIns="0" tIns="0" rIns="0" bIns="0" rtlCol="0"/>
          <a:lstStyle/>
          <a:p>
            <a:endParaRPr/>
          </a:p>
        </p:txBody>
      </p:sp>
      <p:pic>
        <p:nvPicPr>
          <p:cNvPr id="20" name="object 20"/>
          <p:cNvPicPr/>
          <p:nvPr/>
        </p:nvPicPr>
        <p:blipFill>
          <a:blip r:embed="rId2" cstate="print"/>
          <a:stretch>
            <a:fillRect/>
          </a:stretch>
        </p:blipFill>
        <p:spPr>
          <a:xfrm>
            <a:off x="543141" y="289646"/>
            <a:ext cx="3680796" cy="493712"/>
          </a:xfrm>
          <a:prstGeom prst="rect">
            <a:avLst/>
          </a:prstGeom>
        </p:spPr>
      </p:pic>
      <p:sp>
        <p:nvSpPr>
          <p:cNvPr id="21" name="object 21"/>
          <p:cNvSpPr/>
          <p:nvPr/>
        </p:nvSpPr>
        <p:spPr>
          <a:xfrm>
            <a:off x="344220" y="482222"/>
            <a:ext cx="69215" cy="68580"/>
          </a:xfrm>
          <a:custGeom>
            <a:avLst/>
            <a:gdLst/>
            <a:ahLst/>
            <a:cxnLst/>
            <a:rect l="l" t="t" r="r" b="b"/>
            <a:pathLst>
              <a:path w="69215" h="68579">
                <a:moveTo>
                  <a:pt x="68961" y="0"/>
                </a:moveTo>
                <a:lnTo>
                  <a:pt x="0" y="0"/>
                </a:lnTo>
                <a:lnTo>
                  <a:pt x="0" y="68427"/>
                </a:lnTo>
                <a:lnTo>
                  <a:pt x="68961" y="68427"/>
                </a:lnTo>
                <a:lnTo>
                  <a:pt x="68961" y="0"/>
                </a:lnTo>
                <a:close/>
              </a:path>
            </a:pathLst>
          </a:custGeom>
          <a:solidFill>
            <a:srgbClr val="0C99FF"/>
          </a:solidFill>
        </p:spPr>
        <p:txBody>
          <a:bodyPr wrap="square" lIns="0" tIns="0" rIns="0" bIns="0" rtlCol="0"/>
          <a:lstStyle/>
          <a:p>
            <a:endParaRPr/>
          </a:p>
        </p:txBody>
      </p:sp>
      <p:sp>
        <p:nvSpPr>
          <p:cNvPr id="22" name="object 22"/>
          <p:cNvSpPr/>
          <p:nvPr/>
        </p:nvSpPr>
        <p:spPr>
          <a:xfrm>
            <a:off x="344220" y="654886"/>
            <a:ext cx="69215" cy="68580"/>
          </a:xfrm>
          <a:custGeom>
            <a:avLst/>
            <a:gdLst/>
            <a:ahLst/>
            <a:cxnLst/>
            <a:rect l="l" t="t" r="r" b="b"/>
            <a:pathLst>
              <a:path w="69215" h="68579">
                <a:moveTo>
                  <a:pt x="68961" y="0"/>
                </a:moveTo>
                <a:lnTo>
                  <a:pt x="0" y="0"/>
                </a:lnTo>
                <a:lnTo>
                  <a:pt x="0" y="68427"/>
                </a:lnTo>
                <a:lnTo>
                  <a:pt x="68961" y="68427"/>
                </a:lnTo>
                <a:lnTo>
                  <a:pt x="68961" y="0"/>
                </a:lnTo>
                <a:close/>
              </a:path>
            </a:pathLst>
          </a:custGeom>
          <a:solidFill>
            <a:srgbClr val="0C99FF"/>
          </a:solidFill>
        </p:spPr>
        <p:txBody>
          <a:bodyPr wrap="square" lIns="0" tIns="0" rIns="0" bIns="0" rtlCol="0"/>
          <a:lstStyle/>
          <a:p>
            <a:endParaRPr/>
          </a:p>
        </p:txBody>
      </p:sp>
      <p:grpSp>
        <p:nvGrpSpPr>
          <p:cNvPr id="23" name="object 23"/>
          <p:cNvGrpSpPr/>
          <p:nvPr/>
        </p:nvGrpSpPr>
        <p:grpSpPr>
          <a:xfrm>
            <a:off x="1257300" y="927100"/>
            <a:ext cx="203835" cy="203835"/>
            <a:chOff x="1257300" y="927100"/>
            <a:chExt cx="203835" cy="203835"/>
          </a:xfrm>
        </p:grpSpPr>
        <p:sp>
          <p:nvSpPr>
            <p:cNvPr id="24" name="object 24"/>
            <p:cNvSpPr/>
            <p:nvPr/>
          </p:nvSpPr>
          <p:spPr>
            <a:xfrm>
              <a:off x="1257300" y="927100"/>
              <a:ext cx="203835" cy="203835"/>
            </a:xfrm>
            <a:custGeom>
              <a:avLst/>
              <a:gdLst/>
              <a:ahLst/>
              <a:cxnLst/>
              <a:rect l="l" t="t" r="r" b="b"/>
              <a:pathLst>
                <a:path w="203834" h="203834">
                  <a:moveTo>
                    <a:pt x="101674" y="0"/>
                  </a:moveTo>
                  <a:lnTo>
                    <a:pt x="62098" y="7990"/>
                  </a:lnTo>
                  <a:lnTo>
                    <a:pt x="29779" y="29779"/>
                  </a:lnTo>
                  <a:lnTo>
                    <a:pt x="7990" y="62098"/>
                  </a:lnTo>
                  <a:lnTo>
                    <a:pt x="0" y="101674"/>
                  </a:lnTo>
                  <a:lnTo>
                    <a:pt x="7990" y="141250"/>
                  </a:lnTo>
                  <a:lnTo>
                    <a:pt x="29779" y="173568"/>
                  </a:lnTo>
                  <a:lnTo>
                    <a:pt x="62098" y="195358"/>
                  </a:lnTo>
                  <a:lnTo>
                    <a:pt x="101674" y="203348"/>
                  </a:lnTo>
                  <a:lnTo>
                    <a:pt x="141250" y="195358"/>
                  </a:lnTo>
                  <a:lnTo>
                    <a:pt x="173568" y="173568"/>
                  </a:lnTo>
                  <a:lnTo>
                    <a:pt x="195358" y="141250"/>
                  </a:lnTo>
                  <a:lnTo>
                    <a:pt x="203348" y="101674"/>
                  </a:lnTo>
                  <a:lnTo>
                    <a:pt x="195358" y="62098"/>
                  </a:lnTo>
                  <a:lnTo>
                    <a:pt x="173568" y="29779"/>
                  </a:lnTo>
                  <a:lnTo>
                    <a:pt x="141250" y="7990"/>
                  </a:lnTo>
                  <a:lnTo>
                    <a:pt x="101674" y="0"/>
                  </a:lnTo>
                  <a:close/>
                </a:path>
              </a:pathLst>
            </a:custGeom>
            <a:solidFill>
              <a:srgbClr val="FFFFFF"/>
            </a:solidFill>
          </p:spPr>
          <p:txBody>
            <a:bodyPr wrap="square" lIns="0" tIns="0" rIns="0" bIns="0" rtlCol="0"/>
            <a:lstStyle/>
            <a:p>
              <a:endParaRPr/>
            </a:p>
          </p:txBody>
        </p:sp>
        <p:sp>
          <p:nvSpPr>
            <p:cNvPr id="25" name="object 25"/>
            <p:cNvSpPr/>
            <p:nvPr/>
          </p:nvSpPr>
          <p:spPr>
            <a:xfrm>
              <a:off x="1257300" y="927100"/>
              <a:ext cx="203835" cy="203835"/>
            </a:xfrm>
            <a:custGeom>
              <a:avLst/>
              <a:gdLst/>
              <a:ahLst/>
              <a:cxnLst/>
              <a:rect l="l" t="t" r="r" b="b"/>
              <a:pathLst>
                <a:path w="203834" h="203834">
                  <a:moveTo>
                    <a:pt x="101674" y="0"/>
                  </a:moveTo>
                  <a:lnTo>
                    <a:pt x="62097" y="7990"/>
                  </a:lnTo>
                  <a:lnTo>
                    <a:pt x="29779" y="29779"/>
                  </a:lnTo>
                  <a:lnTo>
                    <a:pt x="7990" y="62098"/>
                  </a:lnTo>
                  <a:lnTo>
                    <a:pt x="0" y="101674"/>
                  </a:lnTo>
                  <a:lnTo>
                    <a:pt x="7990" y="141250"/>
                  </a:lnTo>
                  <a:lnTo>
                    <a:pt x="29779" y="173569"/>
                  </a:lnTo>
                  <a:lnTo>
                    <a:pt x="62097" y="195358"/>
                  </a:lnTo>
                  <a:lnTo>
                    <a:pt x="101674" y="203348"/>
                  </a:lnTo>
                  <a:lnTo>
                    <a:pt x="101674" y="190648"/>
                  </a:lnTo>
                  <a:lnTo>
                    <a:pt x="67041" y="183656"/>
                  </a:lnTo>
                  <a:lnTo>
                    <a:pt x="38759" y="164588"/>
                  </a:lnTo>
                  <a:lnTo>
                    <a:pt x="19691" y="136307"/>
                  </a:lnTo>
                  <a:lnTo>
                    <a:pt x="12700" y="101674"/>
                  </a:lnTo>
                  <a:lnTo>
                    <a:pt x="19691" y="67041"/>
                  </a:lnTo>
                  <a:lnTo>
                    <a:pt x="38759" y="38760"/>
                  </a:lnTo>
                  <a:lnTo>
                    <a:pt x="67041" y="19692"/>
                  </a:lnTo>
                  <a:lnTo>
                    <a:pt x="101674" y="12700"/>
                  </a:lnTo>
                  <a:lnTo>
                    <a:pt x="101674" y="0"/>
                  </a:lnTo>
                  <a:close/>
                </a:path>
                <a:path w="203834" h="203834">
                  <a:moveTo>
                    <a:pt x="203348" y="101674"/>
                  </a:moveTo>
                  <a:lnTo>
                    <a:pt x="190648" y="101674"/>
                  </a:lnTo>
                  <a:lnTo>
                    <a:pt x="183656" y="136307"/>
                  </a:lnTo>
                  <a:lnTo>
                    <a:pt x="164588" y="164588"/>
                  </a:lnTo>
                  <a:lnTo>
                    <a:pt x="136306" y="183656"/>
                  </a:lnTo>
                  <a:lnTo>
                    <a:pt x="101674" y="190648"/>
                  </a:lnTo>
                  <a:lnTo>
                    <a:pt x="101674" y="203348"/>
                  </a:lnTo>
                  <a:lnTo>
                    <a:pt x="141250" y="195358"/>
                  </a:lnTo>
                  <a:lnTo>
                    <a:pt x="173568" y="173569"/>
                  </a:lnTo>
                  <a:lnTo>
                    <a:pt x="195358" y="141250"/>
                  </a:lnTo>
                  <a:lnTo>
                    <a:pt x="203348" y="101674"/>
                  </a:lnTo>
                  <a:close/>
                </a:path>
                <a:path w="203834" h="203834">
                  <a:moveTo>
                    <a:pt x="101674" y="0"/>
                  </a:moveTo>
                  <a:lnTo>
                    <a:pt x="101674" y="12700"/>
                  </a:lnTo>
                  <a:lnTo>
                    <a:pt x="136306" y="19692"/>
                  </a:lnTo>
                  <a:lnTo>
                    <a:pt x="164588" y="38760"/>
                  </a:lnTo>
                  <a:lnTo>
                    <a:pt x="183656" y="67041"/>
                  </a:lnTo>
                  <a:lnTo>
                    <a:pt x="190648" y="101674"/>
                  </a:lnTo>
                  <a:lnTo>
                    <a:pt x="203348" y="101674"/>
                  </a:lnTo>
                  <a:lnTo>
                    <a:pt x="195358" y="62098"/>
                  </a:lnTo>
                  <a:lnTo>
                    <a:pt x="173568" y="29779"/>
                  </a:lnTo>
                  <a:lnTo>
                    <a:pt x="141250" y="7990"/>
                  </a:lnTo>
                  <a:lnTo>
                    <a:pt x="101674" y="0"/>
                  </a:lnTo>
                  <a:close/>
                </a:path>
              </a:pathLst>
            </a:custGeom>
            <a:solidFill>
              <a:srgbClr val="FFCD28"/>
            </a:solidFill>
          </p:spPr>
          <p:txBody>
            <a:bodyPr wrap="square" lIns="0" tIns="0" rIns="0" bIns="0" rtlCol="0"/>
            <a:lstStyle/>
            <a:p>
              <a:endParaRPr/>
            </a:p>
          </p:txBody>
        </p:sp>
      </p:grpSp>
      <p:sp>
        <p:nvSpPr>
          <p:cNvPr id="26" name="object 26"/>
          <p:cNvSpPr/>
          <p:nvPr/>
        </p:nvSpPr>
        <p:spPr>
          <a:xfrm>
            <a:off x="965200" y="1778000"/>
            <a:ext cx="203835" cy="203835"/>
          </a:xfrm>
          <a:custGeom>
            <a:avLst/>
            <a:gdLst/>
            <a:ahLst/>
            <a:cxnLst/>
            <a:rect l="l" t="t" r="r" b="b"/>
            <a:pathLst>
              <a:path w="203834" h="203835">
                <a:moveTo>
                  <a:pt x="101674" y="0"/>
                </a:moveTo>
                <a:lnTo>
                  <a:pt x="62097" y="7990"/>
                </a:lnTo>
                <a:lnTo>
                  <a:pt x="29779" y="29779"/>
                </a:lnTo>
                <a:lnTo>
                  <a:pt x="7990" y="62098"/>
                </a:lnTo>
                <a:lnTo>
                  <a:pt x="0" y="101674"/>
                </a:lnTo>
                <a:lnTo>
                  <a:pt x="7990" y="141250"/>
                </a:lnTo>
                <a:lnTo>
                  <a:pt x="29779" y="173569"/>
                </a:lnTo>
                <a:lnTo>
                  <a:pt x="62097" y="195358"/>
                </a:lnTo>
                <a:lnTo>
                  <a:pt x="101674" y="203348"/>
                </a:lnTo>
                <a:lnTo>
                  <a:pt x="101674" y="190648"/>
                </a:lnTo>
                <a:lnTo>
                  <a:pt x="67041" y="183656"/>
                </a:lnTo>
                <a:lnTo>
                  <a:pt x="38759" y="164588"/>
                </a:lnTo>
                <a:lnTo>
                  <a:pt x="19691" y="136307"/>
                </a:lnTo>
                <a:lnTo>
                  <a:pt x="12700" y="101674"/>
                </a:lnTo>
                <a:lnTo>
                  <a:pt x="19691" y="67041"/>
                </a:lnTo>
                <a:lnTo>
                  <a:pt x="38759" y="38760"/>
                </a:lnTo>
                <a:lnTo>
                  <a:pt x="67041" y="19692"/>
                </a:lnTo>
                <a:lnTo>
                  <a:pt x="101674" y="12700"/>
                </a:lnTo>
                <a:lnTo>
                  <a:pt x="101674" y="0"/>
                </a:lnTo>
                <a:close/>
              </a:path>
              <a:path w="203834" h="203835">
                <a:moveTo>
                  <a:pt x="203348" y="101674"/>
                </a:moveTo>
                <a:lnTo>
                  <a:pt x="190648" y="101674"/>
                </a:lnTo>
                <a:lnTo>
                  <a:pt x="183656" y="136307"/>
                </a:lnTo>
                <a:lnTo>
                  <a:pt x="164588" y="164588"/>
                </a:lnTo>
                <a:lnTo>
                  <a:pt x="136306" y="183656"/>
                </a:lnTo>
                <a:lnTo>
                  <a:pt x="101674" y="190648"/>
                </a:lnTo>
                <a:lnTo>
                  <a:pt x="101674" y="203348"/>
                </a:lnTo>
                <a:lnTo>
                  <a:pt x="141250" y="195358"/>
                </a:lnTo>
                <a:lnTo>
                  <a:pt x="173568" y="173569"/>
                </a:lnTo>
                <a:lnTo>
                  <a:pt x="195358" y="141250"/>
                </a:lnTo>
                <a:lnTo>
                  <a:pt x="203348" y="101674"/>
                </a:lnTo>
                <a:close/>
              </a:path>
              <a:path w="203834" h="203835">
                <a:moveTo>
                  <a:pt x="101674" y="0"/>
                </a:moveTo>
                <a:lnTo>
                  <a:pt x="101674" y="12700"/>
                </a:lnTo>
                <a:lnTo>
                  <a:pt x="136306" y="19692"/>
                </a:lnTo>
                <a:lnTo>
                  <a:pt x="164588" y="38760"/>
                </a:lnTo>
                <a:lnTo>
                  <a:pt x="183656" y="67041"/>
                </a:lnTo>
                <a:lnTo>
                  <a:pt x="190648" y="101674"/>
                </a:lnTo>
                <a:lnTo>
                  <a:pt x="203348" y="101674"/>
                </a:lnTo>
                <a:lnTo>
                  <a:pt x="195358" y="62098"/>
                </a:lnTo>
                <a:lnTo>
                  <a:pt x="173568" y="29779"/>
                </a:lnTo>
                <a:lnTo>
                  <a:pt x="141250" y="7990"/>
                </a:lnTo>
                <a:lnTo>
                  <a:pt x="101674" y="0"/>
                </a:lnTo>
                <a:close/>
              </a:path>
            </a:pathLst>
          </a:custGeom>
          <a:solidFill>
            <a:srgbClr val="FFCD28"/>
          </a:solidFill>
        </p:spPr>
        <p:txBody>
          <a:bodyPr wrap="square" lIns="0" tIns="0" rIns="0" bIns="0" rtlCol="0"/>
          <a:lstStyle/>
          <a:p>
            <a:endParaRPr/>
          </a:p>
        </p:txBody>
      </p:sp>
      <p:sp>
        <p:nvSpPr>
          <p:cNvPr id="27" name="object 27"/>
          <p:cNvSpPr/>
          <p:nvPr/>
        </p:nvSpPr>
        <p:spPr>
          <a:xfrm>
            <a:off x="965200" y="3124200"/>
            <a:ext cx="203835" cy="203835"/>
          </a:xfrm>
          <a:custGeom>
            <a:avLst/>
            <a:gdLst/>
            <a:ahLst/>
            <a:cxnLst/>
            <a:rect l="l" t="t" r="r" b="b"/>
            <a:pathLst>
              <a:path w="203834" h="203835">
                <a:moveTo>
                  <a:pt x="101674" y="0"/>
                </a:moveTo>
                <a:lnTo>
                  <a:pt x="62097" y="7990"/>
                </a:lnTo>
                <a:lnTo>
                  <a:pt x="29779" y="29779"/>
                </a:lnTo>
                <a:lnTo>
                  <a:pt x="7990" y="62098"/>
                </a:lnTo>
                <a:lnTo>
                  <a:pt x="0" y="101674"/>
                </a:lnTo>
                <a:lnTo>
                  <a:pt x="7990" y="141250"/>
                </a:lnTo>
                <a:lnTo>
                  <a:pt x="29779" y="173569"/>
                </a:lnTo>
                <a:lnTo>
                  <a:pt x="62097" y="195358"/>
                </a:lnTo>
                <a:lnTo>
                  <a:pt x="101674" y="203348"/>
                </a:lnTo>
                <a:lnTo>
                  <a:pt x="101674" y="190648"/>
                </a:lnTo>
                <a:lnTo>
                  <a:pt x="67041" y="183656"/>
                </a:lnTo>
                <a:lnTo>
                  <a:pt x="38759" y="164588"/>
                </a:lnTo>
                <a:lnTo>
                  <a:pt x="19691" y="136307"/>
                </a:lnTo>
                <a:lnTo>
                  <a:pt x="12700" y="101674"/>
                </a:lnTo>
                <a:lnTo>
                  <a:pt x="19691" y="67041"/>
                </a:lnTo>
                <a:lnTo>
                  <a:pt x="38759" y="38760"/>
                </a:lnTo>
                <a:lnTo>
                  <a:pt x="67041" y="19692"/>
                </a:lnTo>
                <a:lnTo>
                  <a:pt x="101674" y="12700"/>
                </a:lnTo>
                <a:lnTo>
                  <a:pt x="101674" y="0"/>
                </a:lnTo>
                <a:close/>
              </a:path>
              <a:path w="203834" h="203835">
                <a:moveTo>
                  <a:pt x="203348" y="101674"/>
                </a:moveTo>
                <a:lnTo>
                  <a:pt x="190648" y="101674"/>
                </a:lnTo>
                <a:lnTo>
                  <a:pt x="183656" y="136307"/>
                </a:lnTo>
                <a:lnTo>
                  <a:pt x="164588" y="164588"/>
                </a:lnTo>
                <a:lnTo>
                  <a:pt x="136306" y="183656"/>
                </a:lnTo>
                <a:lnTo>
                  <a:pt x="101674" y="190648"/>
                </a:lnTo>
                <a:lnTo>
                  <a:pt x="101674" y="203348"/>
                </a:lnTo>
                <a:lnTo>
                  <a:pt x="141250" y="195358"/>
                </a:lnTo>
                <a:lnTo>
                  <a:pt x="173568" y="173569"/>
                </a:lnTo>
                <a:lnTo>
                  <a:pt x="195358" y="141250"/>
                </a:lnTo>
                <a:lnTo>
                  <a:pt x="203348" y="101674"/>
                </a:lnTo>
                <a:close/>
              </a:path>
              <a:path w="203834" h="203835">
                <a:moveTo>
                  <a:pt x="101674" y="0"/>
                </a:moveTo>
                <a:lnTo>
                  <a:pt x="101674" y="12700"/>
                </a:lnTo>
                <a:lnTo>
                  <a:pt x="136306" y="19692"/>
                </a:lnTo>
                <a:lnTo>
                  <a:pt x="164588" y="38760"/>
                </a:lnTo>
                <a:lnTo>
                  <a:pt x="183656" y="67041"/>
                </a:lnTo>
                <a:lnTo>
                  <a:pt x="190648" y="101674"/>
                </a:lnTo>
                <a:lnTo>
                  <a:pt x="203348" y="101674"/>
                </a:lnTo>
                <a:lnTo>
                  <a:pt x="195358" y="62098"/>
                </a:lnTo>
                <a:lnTo>
                  <a:pt x="173568" y="29779"/>
                </a:lnTo>
                <a:lnTo>
                  <a:pt x="141250" y="7990"/>
                </a:lnTo>
                <a:lnTo>
                  <a:pt x="101674" y="0"/>
                </a:lnTo>
                <a:close/>
              </a:path>
            </a:pathLst>
          </a:custGeom>
          <a:solidFill>
            <a:srgbClr val="FFCD28"/>
          </a:solidFill>
        </p:spPr>
        <p:txBody>
          <a:bodyPr wrap="square" lIns="0" tIns="0" rIns="0" bIns="0" rtlCol="0"/>
          <a:lstStyle/>
          <a:p>
            <a:endParaRPr/>
          </a:p>
        </p:txBody>
      </p:sp>
      <p:sp>
        <p:nvSpPr>
          <p:cNvPr id="28" name="object 28"/>
          <p:cNvSpPr/>
          <p:nvPr/>
        </p:nvSpPr>
        <p:spPr>
          <a:xfrm>
            <a:off x="965200" y="3568700"/>
            <a:ext cx="203835" cy="203835"/>
          </a:xfrm>
          <a:custGeom>
            <a:avLst/>
            <a:gdLst/>
            <a:ahLst/>
            <a:cxnLst/>
            <a:rect l="l" t="t" r="r" b="b"/>
            <a:pathLst>
              <a:path w="203834" h="203835">
                <a:moveTo>
                  <a:pt x="101674" y="0"/>
                </a:moveTo>
                <a:lnTo>
                  <a:pt x="62097" y="7990"/>
                </a:lnTo>
                <a:lnTo>
                  <a:pt x="29779" y="29779"/>
                </a:lnTo>
                <a:lnTo>
                  <a:pt x="7990" y="62098"/>
                </a:lnTo>
                <a:lnTo>
                  <a:pt x="0" y="101674"/>
                </a:lnTo>
                <a:lnTo>
                  <a:pt x="7990" y="141250"/>
                </a:lnTo>
                <a:lnTo>
                  <a:pt x="29779" y="173569"/>
                </a:lnTo>
                <a:lnTo>
                  <a:pt x="62097" y="195358"/>
                </a:lnTo>
                <a:lnTo>
                  <a:pt x="101674" y="203348"/>
                </a:lnTo>
                <a:lnTo>
                  <a:pt x="101674" y="190648"/>
                </a:lnTo>
                <a:lnTo>
                  <a:pt x="67041" y="183656"/>
                </a:lnTo>
                <a:lnTo>
                  <a:pt x="38759" y="164588"/>
                </a:lnTo>
                <a:lnTo>
                  <a:pt x="19691" y="136307"/>
                </a:lnTo>
                <a:lnTo>
                  <a:pt x="12700" y="101674"/>
                </a:lnTo>
                <a:lnTo>
                  <a:pt x="19691" y="67041"/>
                </a:lnTo>
                <a:lnTo>
                  <a:pt x="38759" y="38760"/>
                </a:lnTo>
                <a:lnTo>
                  <a:pt x="67041" y="19692"/>
                </a:lnTo>
                <a:lnTo>
                  <a:pt x="101674" y="12700"/>
                </a:lnTo>
                <a:lnTo>
                  <a:pt x="101674" y="0"/>
                </a:lnTo>
                <a:close/>
              </a:path>
              <a:path w="203834" h="203835">
                <a:moveTo>
                  <a:pt x="203348" y="101674"/>
                </a:moveTo>
                <a:lnTo>
                  <a:pt x="190648" y="101674"/>
                </a:lnTo>
                <a:lnTo>
                  <a:pt x="183656" y="136307"/>
                </a:lnTo>
                <a:lnTo>
                  <a:pt x="164588" y="164588"/>
                </a:lnTo>
                <a:lnTo>
                  <a:pt x="136306" y="183656"/>
                </a:lnTo>
                <a:lnTo>
                  <a:pt x="101674" y="190648"/>
                </a:lnTo>
                <a:lnTo>
                  <a:pt x="101674" y="203348"/>
                </a:lnTo>
                <a:lnTo>
                  <a:pt x="141250" y="195358"/>
                </a:lnTo>
                <a:lnTo>
                  <a:pt x="173568" y="173569"/>
                </a:lnTo>
                <a:lnTo>
                  <a:pt x="195358" y="141250"/>
                </a:lnTo>
                <a:lnTo>
                  <a:pt x="203348" y="101674"/>
                </a:lnTo>
                <a:close/>
              </a:path>
              <a:path w="203834" h="203835">
                <a:moveTo>
                  <a:pt x="101674" y="0"/>
                </a:moveTo>
                <a:lnTo>
                  <a:pt x="101674" y="12700"/>
                </a:lnTo>
                <a:lnTo>
                  <a:pt x="136306" y="19692"/>
                </a:lnTo>
                <a:lnTo>
                  <a:pt x="164588" y="38760"/>
                </a:lnTo>
                <a:lnTo>
                  <a:pt x="183656" y="67041"/>
                </a:lnTo>
                <a:lnTo>
                  <a:pt x="190648" y="101674"/>
                </a:lnTo>
                <a:lnTo>
                  <a:pt x="203348" y="101674"/>
                </a:lnTo>
                <a:lnTo>
                  <a:pt x="195358" y="62098"/>
                </a:lnTo>
                <a:lnTo>
                  <a:pt x="173568" y="29779"/>
                </a:lnTo>
                <a:lnTo>
                  <a:pt x="141250" y="7990"/>
                </a:lnTo>
                <a:lnTo>
                  <a:pt x="101674" y="0"/>
                </a:lnTo>
                <a:close/>
              </a:path>
            </a:pathLst>
          </a:custGeom>
          <a:solidFill>
            <a:srgbClr val="FFCD28"/>
          </a:solidFill>
        </p:spPr>
        <p:txBody>
          <a:bodyPr wrap="square" lIns="0" tIns="0" rIns="0" bIns="0" rtlCol="0"/>
          <a:lstStyle/>
          <a:p>
            <a:endParaRPr/>
          </a:p>
        </p:txBody>
      </p:sp>
      <p:sp>
        <p:nvSpPr>
          <p:cNvPr id="29" name="object 29"/>
          <p:cNvSpPr/>
          <p:nvPr/>
        </p:nvSpPr>
        <p:spPr>
          <a:xfrm>
            <a:off x="965200" y="2603500"/>
            <a:ext cx="203835" cy="203835"/>
          </a:xfrm>
          <a:custGeom>
            <a:avLst/>
            <a:gdLst/>
            <a:ahLst/>
            <a:cxnLst/>
            <a:rect l="l" t="t" r="r" b="b"/>
            <a:pathLst>
              <a:path w="203834" h="203835">
                <a:moveTo>
                  <a:pt x="101674" y="0"/>
                </a:moveTo>
                <a:lnTo>
                  <a:pt x="62097" y="7990"/>
                </a:lnTo>
                <a:lnTo>
                  <a:pt x="29779" y="29779"/>
                </a:lnTo>
                <a:lnTo>
                  <a:pt x="7990" y="62098"/>
                </a:lnTo>
                <a:lnTo>
                  <a:pt x="0" y="101674"/>
                </a:lnTo>
                <a:lnTo>
                  <a:pt x="7990" y="141250"/>
                </a:lnTo>
                <a:lnTo>
                  <a:pt x="29779" y="173569"/>
                </a:lnTo>
                <a:lnTo>
                  <a:pt x="62097" y="195358"/>
                </a:lnTo>
                <a:lnTo>
                  <a:pt x="101674" y="203348"/>
                </a:lnTo>
                <a:lnTo>
                  <a:pt x="101674" y="190648"/>
                </a:lnTo>
                <a:lnTo>
                  <a:pt x="67041" y="183656"/>
                </a:lnTo>
                <a:lnTo>
                  <a:pt x="38759" y="164588"/>
                </a:lnTo>
                <a:lnTo>
                  <a:pt x="19691" y="136307"/>
                </a:lnTo>
                <a:lnTo>
                  <a:pt x="12700" y="101674"/>
                </a:lnTo>
                <a:lnTo>
                  <a:pt x="19691" y="67041"/>
                </a:lnTo>
                <a:lnTo>
                  <a:pt x="38759" y="38760"/>
                </a:lnTo>
                <a:lnTo>
                  <a:pt x="67041" y="19692"/>
                </a:lnTo>
                <a:lnTo>
                  <a:pt x="101674" y="12700"/>
                </a:lnTo>
                <a:lnTo>
                  <a:pt x="101674" y="0"/>
                </a:lnTo>
                <a:close/>
              </a:path>
              <a:path w="203834" h="203835">
                <a:moveTo>
                  <a:pt x="203348" y="101674"/>
                </a:moveTo>
                <a:lnTo>
                  <a:pt x="190648" y="101674"/>
                </a:lnTo>
                <a:lnTo>
                  <a:pt x="183656" y="136307"/>
                </a:lnTo>
                <a:lnTo>
                  <a:pt x="164588" y="164588"/>
                </a:lnTo>
                <a:lnTo>
                  <a:pt x="136306" y="183656"/>
                </a:lnTo>
                <a:lnTo>
                  <a:pt x="101674" y="190648"/>
                </a:lnTo>
                <a:lnTo>
                  <a:pt x="101674" y="203348"/>
                </a:lnTo>
                <a:lnTo>
                  <a:pt x="141250" y="195358"/>
                </a:lnTo>
                <a:lnTo>
                  <a:pt x="173568" y="173569"/>
                </a:lnTo>
                <a:lnTo>
                  <a:pt x="195358" y="141250"/>
                </a:lnTo>
                <a:lnTo>
                  <a:pt x="203348" y="101674"/>
                </a:lnTo>
                <a:close/>
              </a:path>
              <a:path w="203834" h="203835">
                <a:moveTo>
                  <a:pt x="101674" y="0"/>
                </a:moveTo>
                <a:lnTo>
                  <a:pt x="101674" y="12700"/>
                </a:lnTo>
                <a:lnTo>
                  <a:pt x="136306" y="19692"/>
                </a:lnTo>
                <a:lnTo>
                  <a:pt x="164588" y="38760"/>
                </a:lnTo>
                <a:lnTo>
                  <a:pt x="183656" y="67041"/>
                </a:lnTo>
                <a:lnTo>
                  <a:pt x="190648" y="101674"/>
                </a:lnTo>
                <a:lnTo>
                  <a:pt x="203348" y="101674"/>
                </a:lnTo>
                <a:lnTo>
                  <a:pt x="195358" y="62098"/>
                </a:lnTo>
                <a:lnTo>
                  <a:pt x="173568" y="29779"/>
                </a:lnTo>
                <a:lnTo>
                  <a:pt x="141250" y="7990"/>
                </a:lnTo>
                <a:lnTo>
                  <a:pt x="101674" y="0"/>
                </a:lnTo>
                <a:close/>
              </a:path>
            </a:pathLst>
          </a:custGeom>
          <a:solidFill>
            <a:srgbClr val="FFCD28"/>
          </a:solidFill>
        </p:spPr>
        <p:txBody>
          <a:bodyPr wrap="square" lIns="0" tIns="0" rIns="0" bIns="0" rtlCol="0"/>
          <a:lstStyle/>
          <a:p>
            <a:endParaRPr/>
          </a:p>
        </p:txBody>
      </p:sp>
      <p:grpSp>
        <p:nvGrpSpPr>
          <p:cNvPr id="30" name="object 30"/>
          <p:cNvGrpSpPr/>
          <p:nvPr/>
        </p:nvGrpSpPr>
        <p:grpSpPr>
          <a:xfrm>
            <a:off x="3136900" y="927100"/>
            <a:ext cx="203835" cy="203835"/>
            <a:chOff x="3136900" y="927100"/>
            <a:chExt cx="203835" cy="203835"/>
          </a:xfrm>
        </p:grpSpPr>
        <p:sp>
          <p:nvSpPr>
            <p:cNvPr id="31" name="object 31"/>
            <p:cNvSpPr/>
            <p:nvPr/>
          </p:nvSpPr>
          <p:spPr>
            <a:xfrm>
              <a:off x="3136900" y="927100"/>
              <a:ext cx="203835" cy="203835"/>
            </a:xfrm>
            <a:custGeom>
              <a:avLst/>
              <a:gdLst/>
              <a:ahLst/>
              <a:cxnLst/>
              <a:rect l="l" t="t" r="r" b="b"/>
              <a:pathLst>
                <a:path w="203835" h="203834">
                  <a:moveTo>
                    <a:pt x="101674" y="0"/>
                  </a:moveTo>
                  <a:lnTo>
                    <a:pt x="62098" y="7990"/>
                  </a:lnTo>
                  <a:lnTo>
                    <a:pt x="29779" y="29779"/>
                  </a:lnTo>
                  <a:lnTo>
                    <a:pt x="7990" y="62098"/>
                  </a:lnTo>
                  <a:lnTo>
                    <a:pt x="0" y="101674"/>
                  </a:lnTo>
                  <a:lnTo>
                    <a:pt x="7990" y="141250"/>
                  </a:lnTo>
                  <a:lnTo>
                    <a:pt x="29779" y="173568"/>
                  </a:lnTo>
                  <a:lnTo>
                    <a:pt x="62098" y="195358"/>
                  </a:lnTo>
                  <a:lnTo>
                    <a:pt x="101674" y="203348"/>
                  </a:lnTo>
                  <a:lnTo>
                    <a:pt x="141250" y="195358"/>
                  </a:lnTo>
                  <a:lnTo>
                    <a:pt x="173568" y="173568"/>
                  </a:lnTo>
                  <a:lnTo>
                    <a:pt x="195358" y="141250"/>
                  </a:lnTo>
                  <a:lnTo>
                    <a:pt x="203348" y="101674"/>
                  </a:lnTo>
                  <a:lnTo>
                    <a:pt x="195358" y="62098"/>
                  </a:lnTo>
                  <a:lnTo>
                    <a:pt x="173568" y="29779"/>
                  </a:lnTo>
                  <a:lnTo>
                    <a:pt x="141250" y="7990"/>
                  </a:lnTo>
                  <a:lnTo>
                    <a:pt x="101674" y="0"/>
                  </a:lnTo>
                  <a:close/>
                </a:path>
              </a:pathLst>
            </a:custGeom>
            <a:solidFill>
              <a:srgbClr val="FFFFFF"/>
            </a:solidFill>
          </p:spPr>
          <p:txBody>
            <a:bodyPr wrap="square" lIns="0" tIns="0" rIns="0" bIns="0" rtlCol="0"/>
            <a:lstStyle/>
            <a:p>
              <a:endParaRPr/>
            </a:p>
          </p:txBody>
        </p:sp>
        <p:sp>
          <p:nvSpPr>
            <p:cNvPr id="32" name="object 32"/>
            <p:cNvSpPr/>
            <p:nvPr/>
          </p:nvSpPr>
          <p:spPr>
            <a:xfrm>
              <a:off x="3136900" y="927100"/>
              <a:ext cx="203835" cy="203835"/>
            </a:xfrm>
            <a:custGeom>
              <a:avLst/>
              <a:gdLst/>
              <a:ahLst/>
              <a:cxnLst/>
              <a:rect l="l" t="t" r="r" b="b"/>
              <a:pathLst>
                <a:path w="203835" h="203834">
                  <a:moveTo>
                    <a:pt x="101674" y="0"/>
                  </a:moveTo>
                  <a:lnTo>
                    <a:pt x="62097" y="7990"/>
                  </a:lnTo>
                  <a:lnTo>
                    <a:pt x="29779" y="29779"/>
                  </a:lnTo>
                  <a:lnTo>
                    <a:pt x="7990" y="62098"/>
                  </a:lnTo>
                  <a:lnTo>
                    <a:pt x="0" y="101674"/>
                  </a:lnTo>
                  <a:lnTo>
                    <a:pt x="7990" y="141250"/>
                  </a:lnTo>
                  <a:lnTo>
                    <a:pt x="29779" y="173569"/>
                  </a:lnTo>
                  <a:lnTo>
                    <a:pt x="62097" y="195358"/>
                  </a:lnTo>
                  <a:lnTo>
                    <a:pt x="101674" y="203348"/>
                  </a:lnTo>
                  <a:lnTo>
                    <a:pt x="101674" y="190648"/>
                  </a:lnTo>
                  <a:lnTo>
                    <a:pt x="67041" y="183656"/>
                  </a:lnTo>
                  <a:lnTo>
                    <a:pt x="38759" y="164588"/>
                  </a:lnTo>
                  <a:lnTo>
                    <a:pt x="19691" y="136307"/>
                  </a:lnTo>
                  <a:lnTo>
                    <a:pt x="12700" y="101674"/>
                  </a:lnTo>
                  <a:lnTo>
                    <a:pt x="19691" y="67041"/>
                  </a:lnTo>
                  <a:lnTo>
                    <a:pt x="38759" y="38760"/>
                  </a:lnTo>
                  <a:lnTo>
                    <a:pt x="67041" y="19692"/>
                  </a:lnTo>
                  <a:lnTo>
                    <a:pt x="101674" y="12700"/>
                  </a:lnTo>
                  <a:lnTo>
                    <a:pt x="101674" y="0"/>
                  </a:lnTo>
                  <a:close/>
                </a:path>
                <a:path w="203835" h="203834">
                  <a:moveTo>
                    <a:pt x="203348" y="101674"/>
                  </a:moveTo>
                  <a:lnTo>
                    <a:pt x="190648" y="101674"/>
                  </a:lnTo>
                  <a:lnTo>
                    <a:pt x="183656" y="136307"/>
                  </a:lnTo>
                  <a:lnTo>
                    <a:pt x="164588" y="164588"/>
                  </a:lnTo>
                  <a:lnTo>
                    <a:pt x="136306" y="183656"/>
                  </a:lnTo>
                  <a:lnTo>
                    <a:pt x="101674" y="190648"/>
                  </a:lnTo>
                  <a:lnTo>
                    <a:pt x="101674" y="203348"/>
                  </a:lnTo>
                  <a:lnTo>
                    <a:pt x="141250" y="195358"/>
                  </a:lnTo>
                  <a:lnTo>
                    <a:pt x="173568" y="173569"/>
                  </a:lnTo>
                  <a:lnTo>
                    <a:pt x="195358" y="141250"/>
                  </a:lnTo>
                  <a:lnTo>
                    <a:pt x="203348" y="101674"/>
                  </a:lnTo>
                  <a:close/>
                </a:path>
                <a:path w="203835" h="203834">
                  <a:moveTo>
                    <a:pt x="101674" y="0"/>
                  </a:moveTo>
                  <a:lnTo>
                    <a:pt x="101674" y="12700"/>
                  </a:lnTo>
                  <a:lnTo>
                    <a:pt x="136306" y="19692"/>
                  </a:lnTo>
                  <a:lnTo>
                    <a:pt x="164588" y="38760"/>
                  </a:lnTo>
                  <a:lnTo>
                    <a:pt x="183656" y="67041"/>
                  </a:lnTo>
                  <a:lnTo>
                    <a:pt x="190648" y="101674"/>
                  </a:lnTo>
                  <a:lnTo>
                    <a:pt x="203348" y="101674"/>
                  </a:lnTo>
                  <a:lnTo>
                    <a:pt x="195358" y="62098"/>
                  </a:lnTo>
                  <a:lnTo>
                    <a:pt x="173568" y="29779"/>
                  </a:lnTo>
                  <a:lnTo>
                    <a:pt x="141250" y="7990"/>
                  </a:lnTo>
                  <a:lnTo>
                    <a:pt x="101674" y="0"/>
                  </a:lnTo>
                  <a:close/>
                </a:path>
              </a:pathLst>
            </a:custGeom>
            <a:solidFill>
              <a:srgbClr val="FFCD28"/>
            </a:solidFill>
          </p:spPr>
          <p:txBody>
            <a:bodyPr wrap="square" lIns="0" tIns="0" rIns="0" bIns="0" rtlCol="0"/>
            <a:lstStyle/>
            <a:p>
              <a:endParaRPr/>
            </a:p>
          </p:txBody>
        </p:sp>
      </p:grpSp>
      <p:grpSp>
        <p:nvGrpSpPr>
          <p:cNvPr id="33" name="object 33"/>
          <p:cNvGrpSpPr/>
          <p:nvPr/>
        </p:nvGrpSpPr>
        <p:grpSpPr>
          <a:xfrm>
            <a:off x="1562100" y="927100"/>
            <a:ext cx="203835" cy="203835"/>
            <a:chOff x="1562100" y="927100"/>
            <a:chExt cx="203835" cy="203835"/>
          </a:xfrm>
        </p:grpSpPr>
        <p:sp>
          <p:nvSpPr>
            <p:cNvPr id="34" name="object 34"/>
            <p:cNvSpPr/>
            <p:nvPr/>
          </p:nvSpPr>
          <p:spPr>
            <a:xfrm>
              <a:off x="1562100" y="927100"/>
              <a:ext cx="203835" cy="203835"/>
            </a:xfrm>
            <a:custGeom>
              <a:avLst/>
              <a:gdLst/>
              <a:ahLst/>
              <a:cxnLst/>
              <a:rect l="l" t="t" r="r" b="b"/>
              <a:pathLst>
                <a:path w="203835" h="203834">
                  <a:moveTo>
                    <a:pt x="101674" y="0"/>
                  </a:moveTo>
                  <a:lnTo>
                    <a:pt x="62098" y="7990"/>
                  </a:lnTo>
                  <a:lnTo>
                    <a:pt x="29779" y="29779"/>
                  </a:lnTo>
                  <a:lnTo>
                    <a:pt x="7990" y="62098"/>
                  </a:lnTo>
                  <a:lnTo>
                    <a:pt x="0" y="101674"/>
                  </a:lnTo>
                  <a:lnTo>
                    <a:pt x="7990" y="141250"/>
                  </a:lnTo>
                  <a:lnTo>
                    <a:pt x="29779" y="173568"/>
                  </a:lnTo>
                  <a:lnTo>
                    <a:pt x="62098" y="195358"/>
                  </a:lnTo>
                  <a:lnTo>
                    <a:pt x="101674" y="203348"/>
                  </a:lnTo>
                  <a:lnTo>
                    <a:pt x="141250" y="195358"/>
                  </a:lnTo>
                  <a:lnTo>
                    <a:pt x="173568" y="173568"/>
                  </a:lnTo>
                  <a:lnTo>
                    <a:pt x="195358" y="141250"/>
                  </a:lnTo>
                  <a:lnTo>
                    <a:pt x="203348" y="101674"/>
                  </a:lnTo>
                  <a:lnTo>
                    <a:pt x="195358" y="62098"/>
                  </a:lnTo>
                  <a:lnTo>
                    <a:pt x="173568" y="29779"/>
                  </a:lnTo>
                  <a:lnTo>
                    <a:pt x="141250" y="7990"/>
                  </a:lnTo>
                  <a:lnTo>
                    <a:pt x="101674" y="0"/>
                  </a:lnTo>
                  <a:close/>
                </a:path>
              </a:pathLst>
            </a:custGeom>
            <a:solidFill>
              <a:srgbClr val="FFFFFF"/>
            </a:solidFill>
          </p:spPr>
          <p:txBody>
            <a:bodyPr wrap="square" lIns="0" tIns="0" rIns="0" bIns="0" rtlCol="0"/>
            <a:lstStyle/>
            <a:p>
              <a:endParaRPr/>
            </a:p>
          </p:txBody>
        </p:sp>
        <p:sp>
          <p:nvSpPr>
            <p:cNvPr id="35" name="object 35"/>
            <p:cNvSpPr/>
            <p:nvPr/>
          </p:nvSpPr>
          <p:spPr>
            <a:xfrm>
              <a:off x="1562100" y="927100"/>
              <a:ext cx="203835" cy="203835"/>
            </a:xfrm>
            <a:custGeom>
              <a:avLst/>
              <a:gdLst/>
              <a:ahLst/>
              <a:cxnLst/>
              <a:rect l="l" t="t" r="r" b="b"/>
              <a:pathLst>
                <a:path w="203835" h="203834">
                  <a:moveTo>
                    <a:pt x="101674" y="0"/>
                  </a:moveTo>
                  <a:lnTo>
                    <a:pt x="62097" y="7990"/>
                  </a:lnTo>
                  <a:lnTo>
                    <a:pt x="29779" y="29779"/>
                  </a:lnTo>
                  <a:lnTo>
                    <a:pt x="7990" y="62098"/>
                  </a:lnTo>
                  <a:lnTo>
                    <a:pt x="0" y="101674"/>
                  </a:lnTo>
                  <a:lnTo>
                    <a:pt x="7990" y="141250"/>
                  </a:lnTo>
                  <a:lnTo>
                    <a:pt x="29779" y="173569"/>
                  </a:lnTo>
                  <a:lnTo>
                    <a:pt x="62097" y="195358"/>
                  </a:lnTo>
                  <a:lnTo>
                    <a:pt x="101674" y="203348"/>
                  </a:lnTo>
                  <a:lnTo>
                    <a:pt x="101674" y="190648"/>
                  </a:lnTo>
                  <a:lnTo>
                    <a:pt x="67041" y="183656"/>
                  </a:lnTo>
                  <a:lnTo>
                    <a:pt x="38759" y="164588"/>
                  </a:lnTo>
                  <a:lnTo>
                    <a:pt x="19691" y="136307"/>
                  </a:lnTo>
                  <a:lnTo>
                    <a:pt x="12700" y="101674"/>
                  </a:lnTo>
                  <a:lnTo>
                    <a:pt x="19691" y="67041"/>
                  </a:lnTo>
                  <a:lnTo>
                    <a:pt x="38759" y="38760"/>
                  </a:lnTo>
                  <a:lnTo>
                    <a:pt x="67041" y="19692"/>
                  </a:lnTo>
                  <a:lnTo>
                    <a:pt x="101674" y="12700"/>
                  </a:lnTo>
                  <a:lnTo>
                    <a:pt x="101674" y="0"/>
                  </a:lnTo>
                  <a:close/>
                </a:path>
                <a:path w="203835" h="203834">
                  <a:moveTo>
                    <a:pt x="203348" y="101674"/>
                  </a:moveTo>
                  <a:lnTo>
                    <a:pt x="190648" y="101674"/>
                  </a:lnTo>
                  <a:lnTo>
                    <a:pt x="183656" y="136307"/>
                  </a:lnTo>
                  <a:lnTo>
                    <a:pt x="164588" y="164588"/>
                  </a:lnTo>
                  <a:lnTo>
                    <a:pt x="136306" y="183656"/>
                  </a:lnTo>
                  <a:lnTo>
                    <a:pt x="101674" y="190648"/>
                  </a:lnTo>
                  <a:lnTo>
                    <a:pt x="101674" y="203348"/>
                  </a:lnTo>
                  <a:lnTo>
                    <a:pt x="141250" y="195358"/>
                  </a:lnTo>
                  <a:lnTo>
                    <a:pt x="173568" y="173569"/>
                  </a:lnTo>
                  <a:lnTo>
                    <a:pt x="195358" y="141250"/>
                  </a:lnTo>
                  <a:lnTo>
                    <a:pt x="203348" y="101674"/>
                  </a:lnTo>
                  <a:close/>
                </a:path>
                <a:path w="203835" h="203834">
                  <a:moveTo>
                    <a:pt x="101674" y="0"/>
                  </a:moveTo>
                  <a:lnTo>
                    <a:pt x="101674" y="12700"/>
                  </a:lnTo>
                  <a:lnTo>
                    <a:pt x="136306" y="19692"/>
                  </a:lnTo>
                  <a:lnTo>
                    <a:pt x="164588" y="38760"/>
                  </a:lnTo>
                  <a:lnTo>
                    <a:pt x="183656" y="67041"/>
                  </a:lnTo>
                  <a:lnTo>
                    <a:pt x="190648" y="101674"/>
                  </a:lnTo>
                  <a:lnTo>
                    <a:pt x="203348" y="101674"/>
                  </a:lnTo>
                  <a:lnTo>
                    <a:pt x="195358" y="62098"/>
                  </a:lnTo>
                  <a:lnTo>
                    <a:pt x="173568" y="29779"/>
                  </a:lnTo>
                  <a:lnTo>
                    <a:pt x="141250" y="7990"/>
                  </a:lnTo>
                  <a:lnTo>
                    <a:pt x="101674" y="0"/>
                  </a:lnTo>
                  <a:close/>
                </a:path>
              </a:pathLst>
            </a:custGeom>
            <a:solidFill>
              <a:srgbClr val="FFCD28"/>
            </a:solidFill>
          </p:spPr>
          <p:txBody>
            <a:bodyPr wrap="square" lIns="0" tIns="0" rIns="0" bIns="0" rtlCol="0"/>
            <a:lstStyle/>
            <a:p>
              <a:endParaRPr/>
            </a:p>
          </p:txBody>
        </p:sp>
      </p:grpSp>
      <p:grpSp>
        <p:nvGrpSpPr>
          <p:cNvPr id="36" name="object 36"/>
          <p:cNvGrpSpPr/>
          <p:nvPr/>
        </p:nvGrpSpPr>
        <p:grpSpPr>
          <a:xfrm>
            <a:off x="4165600" y="927100"/>
            <a:ext cx="203835" cy="203835"/>
            <a:chOff x="4165600" y="927100"/>
            <a:chExt cx="203835" cy="203835"/>
          </a:xfrm>
        </p:grpSpPr>
        <p:sp>
          <p:nvSpPr>
            <p:cNvPr id="37" name="object 37"/>
            <p:cNvSpPr/>
            <p:nvPr/>
          </p:nvSpPr>
          <p:spPr>
            <a:xfrm>
              <a:off x="4165600" y="927100"/>
              <a:ext cx="203835" cy="203835"/>
            </a:xfrm>
            <a:custGeom>
              <a:avLst/>
              <a:gdLst/>
              <a:ahLst/>
              <a:cxnLst/>
              <a:rect l="l" t="t" r="r" b="b"/>
              <a:pathLst>
                <a:path w="203835" h="203834">
                  <a:moveTo>
                    <a:pt x="101674" y="0"/>
                  </a:moveTo>
                  <a:lnTo>
                    <a:pt x="62098" y="7990"/>
                  </a:lnTo>
                  <a:lnTo>
                    <a:pt x="29779" y="29779"/>
                  </a:lnTo>
                  <a:lnTo>
                    <a:pt x="7990" y="62098"/>
                  </a:lnTo>
                  <a:lnTo>
                    <a:pt x="0" y="101674"/>
                  </a:lnTo>
                  <a:lnTo>
                    <a:pt x="7990" y="141250"/>
                  </a:lnTo>
                  <a:lnTo>
                    <a:pt x="29779" y="173568"/>
                  </a:lnTo>
                  <a:lnTo>
                    <a:pt x="62098" y="195358"/>
                  </a:lnTo>
                  <a:lnTo>
                    <a:pt x="101674" y="203348"/>
                  </a:lnTo>
                  <a:lnTo>
                    <a:pt x="141250" y="195358"/>
                  </a:lnTo>
                  <a:lnTo>
                    <a:pt x="173568" y="173568"/>
                  </a:lnTo>
                  <a:lnTo>
                    <a:pt x="195358" y="141250"/>
                  </a:lnTo>
                  <a:lnTo>
                    <a:pt x="203348" y="101674"/>
                  </a:lnTo>
                  <a:lnTo>
                    <a:pt x="195358" y="62098"/>
                  </a:lnTo>
                  <a:lnTo>
                    <a:pt x="173568" y="29779"/>
                  </a:lnTo>
                  <a:lnTo>
                    <a:pt x="141250" y="7990"/>
                  </a:lnTo>
                  <a:lnTo>
                    <a:pt x="101674" y="0"/>
                  </a:lnTo>
                  <a:close/>
                </a:path>
              </a:pathLst>
            </a:custGeom>
            <a:solidFill>
              <a:srgbClr val="FFFFFF"/>
            </a:solidFill>
          </p:spPr>
          <p:txBody>
            <a:bodyPr wrap="square" lIns="0" tIns="0" rIns="0" bIns="0" rtlCol="0"/>
            <a:lstStyle/>
            <a:p>
              <a:endParaRPr/>
            </a:p>
          </p:txBody>
        </p:sp>
        <p:sp>
          <p:nvSpPr>
            <p:cNvPr id="38" name="object 38"/>
            <p:cNvSpPr/>
            <p:nvPr/>
          </p:nvSpPr>
          <p:spPr>
            <a:xfrm>
              <a:off x="4165600" y="927100"/>
              <a:ext cx="203835" cy="203835"/>
            </a:xfrm>
            <a:custGeom>
              <a:avLst/>
              <a:gdLst/>
              <a:ahLst/>
              <a:cxnLst/>
              <a:rect l="l" t="t" r="r" b="b"/>
              <a:pathLst>
                <a:path w="203835" h="203834">
                  <a:moveTo>
                    <a:pt x="203348" y="101674"/>
                  </a:moveTo>
                  <a:lnTo>
                    <a:pt x="190648" y="101674"/>
                  </a:lnTo>
                  <a:lnTo>
                    <a:pt x="183656" y="136307"/>
                  </a:lnTo>
                  <a:lnTo>
                    <a:pt x="164588" y="164588"/>
                  </a:lnTo>
                  <a:lnTo>
                    <a:pt x="136306" y="183656"/>
                  </a:lnTo>
                  <a:lnTo>
                    <a:pt x="101674" y="190648"/>
                  </a:lnTo>
                  <a:lnTo>
                    <a:pt x="101674" y="203348"/>
                  </a:lnTo>
                  <a:lnTo>
                    <a:pt x="141250" y="195358"/>
                  </a:lnTo>
                  <a:lnTo>
                    <a:pt x="173568" y="173569"/>
                  </a:lnTo>
                  <a:lnTo>
                    <a:pt x="195358" y="141250"/>
                  </a:lnTo>
                  <a:lnTo>
                    <a:pt x="203348" y="101674"/>
                  </a:lnTo>
                  <a:close/>
                </a:path>
                <a:path w="203835" h="203834">
                  <a:moveTo>
                    <a:pt x="101674" y="0"/>
                  </a:moveTo>
                  <a:lnTo>
                    <a:pt x="62098" y="7990"/>
                  </a:lnTo>
                  <a:lnTo>
                    <a:pt x="29779" y="29779"/>
                  </a:lnTo>
                  <a:lnTo>
                    <a:pt x="7990" y="62098"/>
                  </a:lnTo>
                  <a:lnTo>
                    <a:pt x="0" y="101674"/>
                  </a:lnTo>
                  <a:lnTo>
                    <a:pt x="7990" y="141250"/>
                  </a:lnTo>
                  <a:lnTo>
                    <a:pt x="29779" y="173569"/>
                  </a:lnTo>
                  <a:lnTo>
                    <a:pt x="62098" y="195358"/>
                  </a:lnTo>
                  <a:lnTo>
                    <a:pt x="101674" y="203348"/>
                  </a:lnTo>
                  <a:lnTo>
                    <a:pt x="101674" y="190648"/>
                  </a:lnTo>
                  <a:lnTo>
                    <a:pt x="67041" y="183656"/>
                  </a:lnTo>
                  <a:lnTo>
                    <a:pt x="38759" y="164588"/>
                  </a:lnTo>
                  <a:lnTo>
                    <a:pt x="19691" y="136307"/>
                  </a:lnTo>
                  <a:lnTo>
                    <a:pt x="12699" y="101674"/>
                  </a:lnTo>
                  <a:lnTo>
                    <a:pt x="19691" y="67041"/>
                  </a:lnTo>
                  <a:lnTo>
                    <a:pt x="38759" y="38760"/>
                  </a:lnTo>
                  <a:lnTo>
                    <a:pt x="67041" y="19692"/>
                  </a:lnTo>
                  <a:lnTo>
                    <a:pt x="101674" y="12700"/>
                  </a:lnTo>
                  <a:lnTo>
                    <a:pt x="101674" y="0"/>
                  </a:lnTo>
                  <a:close/>
                </a:path>
                <a:path w="203835" h="203834">
                  <a:moveTo>
                    <a:pt x="101674" y="0"/>
                  </a:moveTo>
                  <a:lnTo>
                    <a:pt x="101674" y="12700"/>
                  </a:lnTo>
                  <a:lnTo>
                    <a:pt x="136306" y="19692"/>
                  </a:lnTo>
                  <a:lnTo>
                    <a:pt x="164588" y="38760"/>
                  </a:lnTo>
                  <a:lnTo>
                    <a:pt x="183656" y="67041"/>
                  </a:lnTo>
                  <a:lnTo>
                    <a:pt x="190648" y="101674"/>
                  </a:lnTo>
                  <a:lnTo>
                    <a:pt x="203348" y="101674"/>
                  </a:lnTo>
                  <a:lnTo>
                    <a:pt x="195358" y="62098"/>
                  </a:lnTo>
                  <a:lnTo>
                    <a:pt x="173568" y="29779"/>
                  </a:lnTo>
                  <a:lnTo>
                    <a:pt x="141250" y="7990"/>
                  </a:lnTo>
                  <a:lnTo>
                    <a:pt x="101674" y="0"/>
                  </a:lnTo>
                  <a:close/>
                </a:path>
              </a:pathLst>
            </a:custGeom>
            <a:solidFill>
              <a:srgbClr val="FFCD28"/>
            </a:solidFill>
          </p:spPr>
          <p:txBody>
            <a:bodyPr wrap="square" lIns="0" tIns="0" rIns="0" bIns="0" rtlCol="0"/>
            <a:lstStyle/>
            <a:p>
              <a:endParaRPr/>
            </a:p>
          </p:txBody>
        </p:sp>
      </p:grpSp>
      <p:sp>
        <p:nvSpPr>
          <p:cNvPr id="39" name="object 39"/>
          <p:cNvSpPr/>
          <p:nvPr/>
        </p:nvSpPr>
        <p:spPr>
          <a:xfrm>
            <a:off x="5448300" y="927100"/>
            <a:ext cx="203835" cy="203835"/>
          </a:xfrm>
          <a:custGeom>
            <a:avLst/>
            <a:gdLst/>
            <a:ahLst/>
            <a:cxnLst/>
            <a:rect l="l" t="t" r="r" b="b"/>
            <a:pathLst>
              <a:path w="203835" h="203834">
                <a:moveTo>
                  <a:pt x="203348" y="101674"/>
                </a:moveTo>
                <a:lnTo>
                  <a:pt x="190648" y="101674"/>
                </a:lnTo>
                <a:lnTo>
                  <a:pt x="183656" y="136307"/>
                </a:lnTo>
                <a:lnTo>
                  <a:pt x="164588" y="164588"/>
                </a:lnTo>
                <a:lnTo>
                  <a:pt x="136306" y="183656"/>
                </a:lnTo>
                <a:lnTo>
                  <a:pt x="101674" y="190648"/>
                </a:lnTo>
                <a:lnTo>
                  <a:pt x="101674" y="203348"/>
                </a:lnTo>
                <a:lnTo>
                  <a:pt x="141250" y="195358"/>
                </a:lnTo>
                <a:lnTo>
                  <a:pt x="173568" y="173569"/>
                </a:lnTo>
                <a:lnTo>
                  <a:pt x="195358" y="141250"/>
                </a:lnTo>
                <a:lnTo>
                  <a:pt x="203348" y="101674"/>
                </a:lnTo>
                <a:close/>
              </a:path>
              <a:path w="203835" h="203834">
                <a:moveTo>
                  <a:pt x="101674" y="0"/>
                </a:moveTo>
                <a:lnTo>
                  <a:pt x="62098" y="7990"/>
                </a:lnTo>
                <a:lnTo>
                  <a:pt x="29779" y="29779"/>
                </a:lnTo>
                <a:lnTo>
                  <a:pt x="7990" y="62098"/>
                </a:lnTo>
                <a:lnTo>
                  <a:pt x="0" y="101674"/>
                </a:lnTo>
                <a:lnTo>
                  <a:pt x="7990" y="141250"/>
                </a:lnTo>
                <a:lnTo>
                  <a:pt x="29779" y="173569"/>
                </a:lnTo>
                <a:lnTo>
                  <a:pt x="62098" y="195358"/>
                </a:lnTo>
                <a:lnTo>
                  <a:pt x="101674" y="203348"/>
                </a:lnTo>
                <a:lnTo>
                  <a:pt x="101674" y="190648"/>
                </a:lnTo>
                <a:lnTo>
                  <a:pt x="67041" y="183656"/>
                </a:lnTo>
                <a:lnTo>
                  <a:pt x="38759" y="164588"/>
                </a:lnTo>
                <a:lnTo>
                  <a:pt x="19691" y="136307"/>
                </a:lnTo>
                <a:lnTo>
                  <a:pt x="12699" y="101674"/>
                </a:lnTo>
                <a:lnTo>
                  <a:pt x="19691" y="67041"/>
                </a:lnTo>
                <a:lnTo>
                  <a:pt x="38759" y="38760"/>
                </a:lnTo>
                <a:lnTo>
                  <a:pt x="67041" y="19692"/>
                </a:lnTo>
                <a:lnTo>
                  <a:pt x="101674" y="12700"/>
                </a:lnTo>
                <a:lnTo>
                  <a:pt x="101674" y="0"/>
                </a:lnTo>
                <a:close/>
              </a:path>
              <a:path w="203835" h="203834">
                <a:moveTo>
                  <a:pt x="101674" y="0"/>
                </a:moveTo>
                <a:lnTo>
                  <a:pt x="101674" y="12700"/>
                </a:lnTo>
                <a:lnTo>
                  <a:pt x="136306" y="19692"/>
                </a:lnTo>
                <a:lnTo>
                  <a:pt x="164588" y="38760"/>
                </a:lnTo>
                <a:lnTo>
                  <a:pt x="183656" y="67041"/>
                </a:lnTo>
                <a:lnTo>
                  <a:pt x="190648" y="101674"/>
                </a:lnTo>
                <a:lnTo>
                  <a:pt x="203348" y="101674"/>
                </a:lnTo>
                <a:lnTo>
                  <a:pt x="195358" y="62098"/>
                </a:lnTo>
                <a:lnTo>
                  <a:pt x="173568" y="29779"/>
                </a:lnTo>
                <a:lnTo>
                  <a:pt x="141250" y="7990"/>
                </a:lnTo>
                <a:lnTo>
                  <a:pt x="101674" y="0"/>
                </a:lnTo>
                <a:close/>
              </a:path>
            </a:pathLst>
          </a:custGeom>
          <a:solidFill>
            <a:srgbClr val="FFCD28"/>
          </a:solidFill>
        </p:spPr>
        <p:txBody>
          <a:bodyPr wrap="square" lIns="0" tIns="0" rIns="0" bIns="0" rtlCol="0"/>
          <a:lstStyle/>
          <a:p>
            <a:endParaRPr/>
          </a:p>
        </p:txBody>
      </p:sp>
      <p:sp>
        <p:nvSpPr>
          <p:cNvPr id="40" name="object 40"/>
          <p:cNvSpPr/>
          <p:nvPr/>
        </p:nvSpPr>
        <p:spPr>
          <a:xfrm>
            <a:off x="1326675" y="987906"/>
            <a:ext cx="34290" cy="92710"/>
          </a:xfrm>
          <a:custGeom>
            <a:avLst/>
            <a:gdLst/>
            <a:ahLst/>
            <a:cxnLst/>
            <a:rect l="l" t="t" r="r" b="b"/>
            <a:pathLst>
              <a:path w="34290" h="92709">
                <a:moveTo>
                  <a:pt x="34275" y="0"/>
                </a:moveTo>
                <a:lnTo>
                  <a:pt x="23090" y="0"/>
                </a:lnTo>
                <a:lnTo>
                  <a:pt x="0" y="15333"/>
                </a:lnTo>
                <a:lnTo>
                  <a:pt x="0" y="26698"/>
                </a:lnTo>
                <a:lnTo>
                  <a:pt x="22549" y="11725"/>
                </a:lnTo>
                <a:lnTo>
                  <a:pt x="23090" y="11725"/>
                </a:lnTo>
                <a:lnTo>
                  <a:pt x="23090" y="92363"/>
                </a:lnTo>
                <a:lnTo>
                  <a:pt x="34275" y="92363"/>
                </a:lnTo>
                <a:lnTo>
                  <a:pt x="34275" y="0"/>
                </a:lnTo>
                <a:close/>
              </a:path>
            </a:pathLst>
          </a:custGeom>
          <a:solidFill>
            <a:srgbClr val="21232A"/>
          </a:solidFill>
        </p:spPr>
        <p:txBody>
          <a:bodyPr wrap="square" lIns="0" tIns="0" rIns="0" bIns="0" rtlCol="0"/>
          <a:lstStyle/>
          <a:p>
            <a:endParaRPr/>
          </a:p>
        </p:txBody>
      </p:sp>
      <p:sp>
        <p:nvSpPr>
          <p:cNvPr id="41" name="object 41"/>
          <p:cNvSpPr/>
          <p:nvPr/>
        </p:nvSpPr>
        <p:spPr>
          <a:xfrm>
            <a:off x="1036457" y="1838806"/>
            <a:ext cx="34290" cy="92710"/>
          </a:xfrm>
          <a:custGeom>
            <a:avLst/>
            <a:gdLst/>
            <a:ahLst/>
            <a:cxnLst/>
            <a:rect l="l" t="t" r="r" b="b"/>
            <a:pathLst>
              <a:path w="34290" h="92710">
                <a:moveTo>
                  <a:pt x="34275" y="0"/>
                </a:moveTo>
                <a:lnTo>
                  <a:pt x="23090" y="0"/>
                </a:lnTo>
                <a:lnTo>
                  <a:pt x="0" y="15333"/>
                </a:lnTo>
                <a:lnTo>
                  <a:pt x="0" y="26698"/>
                </a:lnTo>
                <a:lnTo>
                  <a:pt x="22549" y="11725"/>
                </a:lnTo>
                <a:lnTo>
                  <a:pt x="23090" y="11725"/>
                </a:lnTo>
                <a:lnTo>
                  <a:pt x="23090" y="92363"/>
                </a:lnTo>
                <a:lnTo>
                  <a:pt x="34275" y="92363"/>
                </a:lnTo>
                <a:lnTo>
                  <a:pt x="34275" y="0"/>
                </a:lnTo>
                <a:close/>
              </a:path>
            </a:pathLst>
          </a:custGeom>
          <a:solidFill>
            <a:srgbClr val="21232A"/>
          </a:solidFill>
        </p:spPr>
        <p:txBody>
          <a:bodyPr wrap="square" lIns="0" tIns="0" rIns="0" bIns="0" rtlCol="0"/>
          <a:lstStyle/>
          <a:p>
            <a:endParaRPr/>
          </a:p>
        </p:txBody>
      </p:sp>
      <p:sp>
        <p:nvSpPr>
          <p:cNvPr id="42" name="object 42"/>
          <p:cNvSpPr/>
          <p:nvPr/>
        </p:nvSpPr>
        <p:spPr>
          <a:xfrm>
            <a:off x="1034214" y="3185006"/>
            <a:ext cx="67310" cy="92710"/>
          </a:xfrm>
          <a:custGeom>
            <a:avLst/>
            <a:gdLst/>
            <a:ahLst/>
            <a:cxnLst/>
            <a:rect l="l" t="t" r="r" b="b"/>
            <a:pathLst>
              <a:path w="67309" h="92710">
                <a:moveTo>
                  <a:pt x="47264" y="0"/>
                </a:moveTo>
                <a:lnTo>
                  <a:pt x="43475" y="0"/>
                </a:lnTo>
                <a:lnTo>
                  <a:pt x="43475" y="92363"/>
                </a:lnTo>
                <a:lnTo>
                  <a:pt x="54119" y="92363"/>
                </a:lnTo>
                <a:lnTo>
                  <a:pt x="54119" y="14251"/>
                </a:lnTo>
                <a:lnTo>
                  <a:pt x="47264" y="14251"/>
                </a:lnTo>
                <a:lnTo>
                  <a:pt x="47264" y="0"/>
                </a:lnTo>
                <a:close/>
              </a:path>
              <a:path w="67309" h="92710">
                <a:moveTo>
                  <a:pt x="43475" y="0"/>
                </a:moveTo>
                <a:lnTo>
                  <a:pt x="40589" y="0"/>
                </a:lnTo>
                <a:lnTo>
                  <a:pt x="0" y="64221"/>
                </a:lnTo>
                <a:lnTo>
                  <a:pt x="0" y="73421"/>
                </a:lnTo>
                <a:lnTo>
                  <a:pt x="43475" y="73421"/>
                </a:lnTo>
                <a:lnTo>
                  <a:pt x="43475" y="63499"/>
                </a:lnTo>
                <a:lnTo>
                  <a:pt x="12086" y="63499"/>
                </a:lnTo>
                <a:lnTo>
                  <a:pt x="12086" y="62778"/>
                </a:lnTo>
                <a:lnTo>
                  <a:pt x="42754" y="14251"/>
                </a:lnTo>
                <a:lnTo>
                  <a:pt x="43475" y="14251"/>
                </a:lnTo>
                <a:lnTo>
                  <a:pt x="43475" y="0"/>
                </a:lnTo>
                <a:close/>
              </a:path>
              <a:path w="67309" h="92710">
                <a:moveTo>
                  <a:pt x="66747" y="63499"/>
                </a:moveTo>
                <a:lnTo>
                  <a:pt x="54119" y="63499"/>
                </a:lnTo>
                <a:lnTo>
                  <a:pt x="54119" y="73421"/>
                </a:lnTo>
                <a:lnTo>
                  <a:pt x="66747" y="73421"/>
                </a:lnTo>
                <a:lnTo>
                  <a:pt x="66747" y="63499"/>
                </a:lnTo>
                <a:close/>
              </a:path>
              <a:path w="67309" h="92710">
                <a:moveTo>
                  <a:pt x="54119" y="0"/>
                </a:moveTo>
                <a:lnTo>
                  <a:pt x="47264" y="0"/>
                </a:lnTo>
                <a:lnTo>
                  <a:pt x="47264" y="14251"/>
                </a:lnTo>
                <a:lnTo>
                  <a:pt x="54119" y="14251"/>
                </a:lnTo>
                <a:lnTo>
                  <a:pt x="54119" y="0"/>
                </a:lnTo>
                <a:close/>
              </a:path>
            </a:pathLst>
          </a:custGeom>
          <a:solidFill>
            <a:srgbClr val="21232A"/>
          </a:solidFill>
        </p:spPr>
        <p:txBody>
          <a:bodyPr wrap="square" lIns="0" tIns="0" rIns="0" bIns="0" rtlCol="0"/>
          <a:lstStyle/>
          <a:p>
            <a:endParaRPr/>
          </a:p>
        </p:txBody>
      </p:sp>
      <p:sp>
        <p:nvSpPr>
          <p:cNvPr id="43" name="object 43"/>
          <p:cNvSpPr/>
          <p:nvPr/>
        </p:nvSpPr>
        <p:spPr>
          <a:xfrm>
            <a:off x="641885" y="5731163"/>
            <a:ext cx="44450" cy="111125"/>
          </a:xfrm>
          <a:custGeom>
            <a:avLst/>
            <a:gdLst/>
            <a:ahLst/>
            <a:cxnLst/>
            <a:rect l="l" t="t" r="r" b="b"/>
            <a:pathLst>
              <a:path w="44450" h="111125">
                <a:moveTo>
                  <a:pt x="43944" y="0"/>
                </a:moveTo>
                <a:lnTo>
                  <a:pt x="27654" y="0"/>
                </a:lnTo>
                <a:lnTo>
                  <a:pt x="0" y="18075"/>
                </a:lnTo>
                <a:lnTo>
                  <a:pt x="0" y="34095"/>
                </a:lnTo>
                <a:lnTo>
                  <a:pt x="26518" y="16776"/>
                </a:lnTo>
                <a:lnTo>
                  <a:pt x="27167" y="16776"/>
                </a:lnTo>
                <a:lnTo>
                  <a:pt x="27167" y="110836"/>
                </a:lnTo>
                <a:lnTo>
                  <a:pt x="43944" y="110836"/>
                </a:lnTo>
                <a:lnTo>
                  <a:pt x="43944" y="0"/>
                </a:lnTo>
                <a:close/>
              </a:path>
            </a:pathLst>
          </a:custGeom>
          <a:solidFill>
            <a:srgbClr val="0C99FF"/>
          </a:solidFill>
        </p:spPr>
        <p:txBody>
          <a:bodyPr wrap="square" lIns="0" tIns="0" rIns="0" bIns="0" rtlCol="0"/>
          <a:lstStyle/>
          <a:p>
            <a:endParaRPr/>
          </a:p>
        </p:txBody>
      </p:sp>
      <p:pic>
        <p:nvPicPr>
          <p:cNvPr id="44" name="object 44"/>
          <p:cNvPicPr/>
          <p:nvPr/>
        </p:nvPicPr>
        <p:blipFill>
          <a:blip r:embed="rId3" cstate="print"/>
          <a:stretch>
            <a:fillRect/>
          </a:stretch>
        </p:blipFill>
        <p:spPr>
          <a:xfrm>
            <a:off x="643671" y="5945548"/>
            <a:ext cx="73061" cy="112351"/>
          </a:xfrm>
          <a:prstGeom prst="rect">
            <a:avLst/>
          </a:prstGeom>
        </p:spPr>
      </p:pic>
      <p:pic>
        <p:nvPicPr>
          <p:cNvPr id="45" name="object 45"/>
          <p:cNvPicPr/>
          <p:nvPr/>
        </p:nvPicPr>
        <p:blipFill>
          <a:blip r:embed="rId4" cstate="print"/>
          <a:stretch>
            <a:fillRect/>
          </a:stretch>
        </p:blipFill>
        <p:spPr>
          <a:xfrm>
            <a:off x="3043538" y="5729648"/>
            <a:ext cx="78346" cy="113867"/>
          </a:xfrm>
          <a:prstGeom prst="rect">
            <a:avLst/>
          </a:prstGeom>
        </p:spPr>
      </p:pic>
      <p:pic>
        <p:nvPicPr>
          <p:cNvPr id="46" name="object 46"/>
          <p:cNvPicPr/>
          <p:nvPr/>
        </p:nvPicPr>
        <p:blipFill>
          <a:blip r:embed="rId5" cstate="print"/>
          <a:stretch>
            <a:fillRect/>
          </a:stretch>
        </p:blipFill>
        <p:spPr>
          <a:xfrm>
            <a:off x="3041752" y="5947063"/>
            <a:ext cx="83181" cy="110836"/>
          </a:xfrm>
          <a:prstGeom prst="rect">
            <a:avLst/>
          </a:prstGeom>
        </p:spPr>
      </p:pic>
      <p:sp>
        <p:nvSpPr>
          <p:cNvPr id="47" name="object 47"/>
          <p:cNvSpPr/>
          <p:nvPr/>
        </p:nvSpPr>
        <p:spPr>
          <a:xfrm>
            <a:off x="1036559" y="3629506"/>
            <a:ext cx="59690" cy="93980"/>
          </a:xfrm>
          <a:custGeom>
            <a:avLst/>
            <a:gdLst/>
            <a:ahLst/>
            <a:cxnLst/>
            <a:rect l="l" t="t" r="r" b="b"/>
            <a:pathLst>
              <a:path w="59690" h="93979">
                <a:moveTo>
                  <a:pt x="55021" y="0"/>
                </a:moveTo>
                <a:lnTo>
                  <a:pt x="7035" y="0"/>
                </a:lnTo>
                <a:lnTo>
                  <a:pt x="1443" y="45460"/>
                </a:lnTo>
                <a:lnTo>
                  <a:pt x="11906" y="46723"/>
                </a:lnTo>
                <a:lnTo>
                  <a:pt x="13830" y="45339"/>
                </a:lnTo>
                <a:lnTo>
                  <a:pt x="16280" y="44212"/>
                </a:lnTo>
                <a:lnTo>
                  <a:pt x="22234" y="42438"/>
                </a:lnTo>
                <a:lnTo>
                  <a:pt x="25135" y="42002"/>
                </a:lnTo>
                <a:lnTo>
                  <a:pt x="31900" y="42062"/>
                </a:lnTo>
                <a:lnTo>
                  <a:pt x="48346" y="59110"/>
                </a:lnTo>
                <a:lnTo>
                  <a:pt x="48346" y="67077"/>
                </a:lnTo>
                <a:lnTo>
                  <a:pt x="32471" y="83704"/>
                </a:lnTo>
                <a:lnTo>
                  <a:pt x="23962" y="83704"/>
                </a:lnTo>
                <a:lnTo>
                  <a:pt x="19903" y="82351"/>
                </a:lnTo>
                <a:lnTo>
                  <a:pt x="13138" y="76909"/>
                </a:lnTo>
                <a:lnTo>
                  <a:pt x="11244" y="73451"/>
                </a:lnTo>
                <a:lnTo>
                  <a:pt x="10823" y="69272"/>
                </a:lnTo>
                <a:lnTo>
                  <a:pt x="0" y="69272"/>
                </a:lnTo>
                <a:lnTo>
                  <a:pt x="23391" y="93626"/>
                </a:lnTo>
                <a:lnTo>
                  <a:pt x="28683" y="93626"/>
                </a:lnTo>
                <a:lnTo>
                  <a:pt x="34546" y="93626"/>
                </a:lnTo>
                <a:lnTo>
                  <a:pt x="59170" y="68851"/>
                </a:lnTo>
                <a:lnTo>
                  <a:pt x="59170" y="56975"/>
                </a:lnTo>
                <a:lnTo>
                  <a:pt x="35418" y="31930"/>
                </a:lnTo>
                <a:lnTo>
                  <a:pt x="26668" y="31930"/>
                </a:lnTo>
                <a:lnTo>
                  <a:pt x="23692" y="32426"/>
                </a:lnTo>
                <a:lnTo>
                  <a:pt x="17979" y="34410"/>
                </a:lnTo>
                <a:lnTo>
                  <a:pt x="15604" y="35658"/>
                </a:lnTo>
                <a:lnTo>
                  <a:pt x="13710" y="37161"/>
                </a:lnTo>
                <a:lnTo>
                  <a:pt x="13169" y="37161"/>
                </a:lnTo>
                <a:lnTo>
                  <a:pt x="16416" y="9921"/>
                </a:lnTo>
                <a:lnTo>
                  <a:pt x="55021" y="9921"/>
                </a:lnTo>
                <a:lnTo>
                  <a:pt x="55021" y="0"/>
                </a:lnTo>
                <a:close/>
              </a:path>
            </a:pathLst>
          </a:custGeom>
          <a:solidFill>
            <a:srgbClr val="21232A"/>
          </a:solidFill>
        </p:spPr>
        <p:txBody>
          <a:bodyPr wrap="square" lIns="0" tIns="0" rIns="0" bIns="0" rtlCol="0"/>
          <a:lstStyle/>
          <a:p>
            <a:endParaRPr/>
          </a:p>
        </p:txBody>
      </p:sp>
      <p:sp>
        <p:nvSpPr>
          <p:cNvPr id="48" name="object 48"/>
          <p:cNvSpPr/>
          <p:nvPr/>
        </p:nvSpPr>
        <p:spPr>
          <a:xfrm>
            <a:off x="1036198" y="2663043"/>
            <a:ext cx="62865" cy="95250"/>
          </a:xfrm>
          <a:custGeom>
            <a:avLst/>
            <a:gdLst/>
            <a:ahLst/>
            <a:cxnLst/>
            <a:rect l="l" t="t" r="r" b="b"/>
            <a:pathLst>
              <a:path w="62865" h="95250">
                <a:moveTo>
                  <a:pt x="37462" y="0"/>
                </a:moveTo>
                <a:lnTo>
                  <a:pt x="26428" y="0"/>
                </a:lnTo>
                <a:lnTo>
                  <a:pt x="21542" y="1022"/>
                </a:lnTo>
                <a:lnTo>
                  <a:pt x="1984" y="24353"/>
                </a:lnTo>
                <a:lnTo>
                  <a:pt x="12808" y="24353"/>
                </a:lnTo>
                <a:lnTo>
                  <a:pt x="12958" y="21286"/>
                </a:lnTo>
                <a:lnTo>
                  <a:pt x="13920" y="18671"/>
                </a:lnTo>
                <a:lnTo>
                  <a:pt x="17468" y="14311"/>
                </a:lnTo>
                <a:lnTo>
                  <a:pt x="19753" y="12642"/>
                </a:lnTo>
                <a:lnTo>
                  <a:pt x="25375" y="10327"/>
                </a:lnTo>
                <a:lnTo>
                  <a:pt x="28382" y="9741"/>
                </a:lnTo>
                <a:lnTo>
                  <a:pt x="34967" y="9741"/>
                </a:lnTo>
                <a:lnTo>
                  <a:pt x="48346" y="22128"/>
                </a:lnTo>
                <a:lnTo>
                  <a:pt x="48346" y="28502"/>
                </a:lnTo>
                <a:lnTo>
                  <a:pt x="33433" y="41311"/>
                </a:lnTo>
                <a:lnTo>
                  <a:pt x="22369" y="41311"/>
                </a:lnTo>
                <a:lnTo>
                  <a:pt x="22369" y="51232"/>
                </a:lnTo>
                <a:lnTo>
                  <a:pt x="34455" y="51232"/>
                </a:lnTo>
                <a:lnTo>
                  <a:pt x="38424" y="51969"/>
                </a:lnTo>
                <a:lnTo>
                  <a:pt x="44919" y="54916"/>
                </a:lnTo>
                <a:lnTo>
                  <a:pt x="47384" y="56960"/>
                </a:lnTo>
                <a:lnTo>
                  <a:pt x="50751" y="62162"/>
                </a:lnTo>
                <a:lnTo>
                  <a:pt x="51593" y="65153"/>
                </a:lnTo>
                <a:lnTo>
                  <a:pt x="51593" y="71798"/>
                </a:lnTo>
                <a:lnTo>
                  <a:pt x="35177" y="84967"/>
                </a:lnTo>
                <a:lnTo>
                  <a:pt x="27660" y="84967"/>
                </a:lnTo>
                <a:lnTo>
                  <a:pt x="11365" y="70535"/>
                </a:lnTo>
                <a:lnTo>
                  <a:pt x="0" y="70535"/>
                </a:lnTo>
                <a:lnTo>
                  <a:pt x="25436" y="94889"/>
                </a:lnTo>
                <a:lnTo>
                  <a:pt x="31389" y="94889"/>
                </a:lnTo>
                <a:lnTo>
                  <a:pt x="37372" y="94889"/>
                </a:lnTo>
                <a:lnTo>
                  <a:pt x="62598" y="73572"/>
                </a:lnTo>
                <a:lnTo>
                  <a:pt x="62598" y="62688"/>
                </a:lnTo>
                <a:lnTo>
                  <a:pt x="60959" y="57772"/>
                </a:lnTo>
                <a:lnTo>
                  <a:pt x="54404" y="49804"/>
                </a:lnTo>
                <a:lnTo>
                  <a:pt x="49849" y="47324"/>
                </a:lnTo>
                <a:lnTo>
                  <a:pt x="44017" y="46362"/>
                </a:lnTo>
                <a:lnTo>
                  <a:pt x="44017" y="45640"/>
                </a:lnTo>
                <a:lnTo>
                  <a:pt x="48677" y="44227"/>
                </a:lnTo>
                <a:lnTo>
                  <a:pt x="52360" y="41686"/>
                </a:lnTo>
                <a:lnTo>
                  <a:pt x="57802" y="34350"/>
                </a:lnTo>
                <a:lnTo>
                  <a:pt x="59170" y="29915"/>
                </a:lnTo>
                <a:lnTo>
                  <a:pt x="59170" y="20354"/>
                </a:lnTo>
                <a:lnTo>
                  <a:pt x="58073" y="16295"/>
                </a:lnTo>
                <a:lnTo>
                  <a:pt x="53683" y="8779"/>
                </a:lnTo>
                <a:lnTo>
                  <a:pt x="50541" y="5757"/>
                </a:lnTo>
                <a:lnTo>
                  <a:pt x="42363" y="1157"/>
                </a:lnTo>
                <a:lnTo>
                  <a:pt x="37462" y="0"/>
                </a:lnTo>
                <a:close/>
              </a:path>
            </a:pathLst>
          </a:custGeom>
          <a:solidFill>
            <a:srgbClr val="21232A"/>
          </a:solidFill>
        </p:spPr>
        <p:txBody>
          <a:bodyPr wrap="square" lIns="0" tIns="0" rIns="0" bIns="0" rtlCol="0"/>
          <a:lstStyle/>
          <a:p>
            <a:endParaRPr/>
          </a:p>
        </p:txBody>
      </p:sp>
      <p:sp>
        <p:nvSpPr>
          <p:cNvPr id="49" name="object 49"/>
          <p:cNvSpPr/>
          <p:nvPr/>
        </p:nvSpPr>
        <p:spPr>
          <a:xfrm>
            <a:off x="3207898" y="986643"/>
            <a:ext cx="62865" cy="95250"/>
          </a:xfrm>
          <a:custGeom>
            <a:avLst/>
            <a:gdLst/>
            <a:ahLst/>
            <a:cxnLst/>
            <a:rect l="l" t="t" r="r" b="b"/>
            <a:pathLst>
              <a:path w="62864" h="95250">
                <a:moveTo>
                  <a:pt x="37462" y="0"/>
                </a:moveTo>
                <a:lnTo>
                  <a:pt x="26428" y="0"/>
                </a:lnTo>
                <a:lnTo>
                  <a:pt x="21542" y="1022"/>
                </a:lnTo>
                <a:lnTo>
                  <a:pt x="1984" y="24353"/>
                </a:lnTo>
                <a:lnTo>
                  <a:pt x="12808" y="24353"/>
                </a:lnTo>
                <a:lnTo>
                  <a:pt x="12958" y="21286"/>
                </a:lnTo>
                <a:lnTo>
                  <a:pt x="13920" y="18671"/>
                </a:lnTo>
                <a:lnTo>
                  <a:pt x="17468" y="14311"/>
                </a:lnTo>
                <a:lnTo>
                  <a:pt x="19753" y="12642"/>
                </a:lnTo>
                <a:lnTo>
                  <a:pt x="25375" y="10327"/>
                </a:lnTo>
                <a:lnTo>
                  <a:pt x="28382" y="9741"/>
                </a:lnTo>
                <a:lnTo>
                  <a:pt x="34967" y="9741"/>
                </a:lnTo>
                <a:lnTo>
                  <a:pt x="48346" y="22128"/>
                </a:lnTo>
                <a:lnTo>
                  <a:pt x="48346" y="28502"/>
                </a:lnTo>
                <a:lnTo>
                  <a:pt x="33433" y="41311"/>
                </a:lnTo>
                <a:lnTo>
                  <a:pt x="22369" y="41311"/>
                </a:lnTo>
                <a:lnTo>
                  <a:pt x="22369" y="51232"/>
                </a:lnTo>
                <a:lnTo>
                  <a:pt x="34455" y="51232"/>
                </a:lnTo>
                <a:lnTo>
                  <a:pt x="38424" y="51969"/>
                </a:lnTo>
                <a:lnTo>
                  <a:pt x="44919" y="54916"/>
                </a:lnTo>
                <a:lnTo>
                  <a:pt x="47384" y="56960"/>
                </a:lnTo>
                <a:lnTo>
                  <a:pt x="50751" y="62162"/>
                </a:lnTo>
                <a:lnTo>
                  <a:pt x="51593" y="65153"/>
                </a:lnTo>
                <a:lnTo>
                  <a:pt x="51593" y="71798"/>
                </a:lnTo>
                <a:lnTo>
                  <a:pt x="35177" y="84967"/>
                </a:lnTo>
                <a:lnTo>
                  <a:pt x="27660" y="84967"/>
                </a:lnTo>
                <a:lnTo>
                  <a:pt x="11365" y="70535"/>
                </a:lnTo>
                <a:lnTo>
                  <a:pt x="0" y="70535"/>
                </a:lnTo>
                <a:lnTo>
                  <a:pt x="25436" y="94889"/>
                </a:lnTo>
                <a:lnTo>
                  <a:pt x="31389" y="94889"/>
                </a:lnTo>
                <a:lnTo>
                  <a:pt x="37372" y="94889"/>
                </a:lnTo>
                <a:lnTo>
                  <a:pt x="62598" y="73572"/>
                </a:lnTo>
                <a:lnTo>
                  <a:pt x="62598" y="62688"/>
                </a:lnTo>
                <a:lnTo>
                  <a:pt x="60959" y="57772"/>
                </a:lnTo>
                <a:lnTo>
                  <a:pt x="54404" y="49804"/>
                </a:lnTo>
                <a:lnTo>
                  <a:pt x="49849" y="47324"/>
                </a:lnTo>
                <a:lnTo>
                  <a:pt x="44017" y="46362"/>
                </a:lnTo>
                <a:lnTo>
                  <a:pt x="44017" y="45640"/>
                </a:lnTo>
                <a:lnTo>
                  <a:pt x="48677" y="44227"/>
                </a:lnTo>
                <a:lnTo>
                  <a:pt x="52360" y="41686"/>
                </a:lnTo>
                <a:lnTo>
                  <a:pt x="57802" y="34350"/>
                </a:lnTo>
                <a:lnTo>
                  <a:pt x="59170" y="29915"/>
                </a:lnTo>
                <a:lnTo>
                  <a:pt x="59170" y="20354"/>
                </a:lnTo>
                <a:lnTo>
                  <a:pt x="58073" y="16295"/>
                </a:lnTo>
                <a:lnTo>
                  <a:pt x="53683" y="8779"/>
                </a:lnTo>
                <a:lnTo>
                  <a:pt x="50541" y="5757"/>
                </a:lnTo>
                <a:lnTo>
                  <a:pt x="42363" y="1157"/>
                </a:lnTo>
                <a:lnTo>
                  <a:pt x="37462" y="0"/>
                </a:lnTo>
                <a:close/>
              </a:path>
            </a:pathLst>
          </a:custGeom>
          <a:solidFill>
            <a:srgbClr val="21232A"/>
          </a:solidFill>
        </p:spPr>
        <p:txBody>
          <a:bodyPr wrap="square" lIns="0" tIns="0" rIns="0" bIns="0" rtlCol="0"/>
          <a:lstStyle/>
          <a:p>
            <a:endParaRPr/>
          </a:p>
        </p:txBody>
      </p:sp>
      <p:sp>
        <p:nvSpPr>
          <p:cNvPr id="50" name="object 50"/>
          <p:cNvSpPr/>
          <p:nvPr/>
        </p:nvSpPr>
        <p:spPr>
          <a:xfrm>
            <a:off x="1633278" y="986644"/>
            <a:ext cx="58419" cy="93980"/>
          </a:xfrm>
          <a:custGeom>
            <a:avLst/>
            <a:gdLst/>
            <a:ahLst/>
            <a:cxnLst/>
            <a:rect l="l" t="t" r="r" b="b"/>
            <a:pathLst>
              <a:path w="58419" h="93980">
                <a:moveTo>
                  <a:pt x="34275" y="0"/>
                </a:moveTo>
                <a:lnTo>
                  <a:pt x="23481" y="0"/>
                </a:lnTo>
                <a:lnTo>
                  <a:pt x="18626" y="1142"/>
                </a:lnTo>
                <a:lnTo>
                  <a:pt x="9997" y="5712"/>
                </a:lnTo>
                <a:lnTo>
                  <a:pt x="6599" y="8899"/>
                </a:lnTo>
                <a:lnTo>
                  <a:pt x="1608" y="17077"/>
                </a:lnTo>
                <a:lnTo>
                  <a:pt x="360" y="21828"/>
                </a:lnTo>
                <a:lnTo>
                  <a:pt x="360" y="27240"/>
                </a:lnTo>
                <a:lnTo>
                  <a:pt x="11004" y="27240"/>
                </a:lnTo>
                <a:lnTo>
                  <a:pt x="11004" y="23722"/>
                </a:lnTo>
                <a:lnTo>
                  <a:pt x="11710" y="20655"/>
                </a:lnTo>
                <a:lnTo>
                  <a:pt x="14567" y="15423"/>
                </a:lnTo>
                <a:lnTo>
                  <a:pt x="16596" y="13394"/>
                </a:lnTo>
                <a:lnTo>
                  <a:pt x="21858" y="10478"/>
                </a:lnTo>
                <a:lnTo>
                  <a:pt x="24955" y="9741"/>
                </a:lnTo>
                <a:lnTo>
                  <a:pt x="31840" y="9741"/>
                </a:lnTo>
                <a:lnTo>
                  <a:pt x="46181" y="22369"/>
                </a:lnTo>
                <a:lnTo>
                  <a:pt x="46181" y="28442"/>
                </a:lnTo>
                <a:lnTo>
                  <a:pt x="0" y="85508"/>
                </a:lnTo>
                <a:lnTo>
                  <a:pt x="0" y="93626"/>
                </a:lnTo>
                <a:lnTo>
                  <a:pt x="58268" y="93626"/>
                </a:lnTo>
                <a:lnTo>
                  <a:pt x="58268" y="83704"/>
                </a:lnTo>
                <a:lnTo>
                  <a:pt x="15333" y="83704"/>
                </a:lnTo>
                <a:lnTo>
                  <a:pt x="15333" y="82982"/>
                </a:lnTo>
                <a:lnTo>
                  <a:pt x="41371" y="55111"/>
                </a:lnTo>
                <a:lnTo>
                  <a:pt x="56644" y="29013"/>
                </a:lnTo>
                <a:lnTo>
                  <a:pt x="56644" y="20866"/>
                </a:lnTo>
                <a:lnTo>
                  <a:pt x="55457" y="16551"/>
                </a:lnTo>
                <a:lnTo>
                  <a:pt x="50706" y="8794"/>
                </a:lnTo>
                <a:lnTo>
                  <a:pt x="47429" y="5712"/>
                </a:lnTo>
                <a:lnTo>
                  <a:pt x="39071" y="1142"/>
                </a:lnTo>
                <a:lnTo>
                  <a:pt x="34275" y="0"/>
                </a:lnTo>
                <a:close/>
              </a:path>
            </a:pathLst>
          </a:custGeom>
          <a:solidFill>
            <a:srgbClr val="21232A"/>
          </a:solidFill>
        </p:spPr>
        <p:txBody>
          <a:bodyPr wrap="square" lIns="0" tIns="0" rIns="0" bIns="0" rtlCol="0"/>
          <a:lstStyle/>
          <a:p>
            <a:endParaRPr/>
          </a:p>
        </p:txBody>
      </p:sp>
      <p:sp>
        <p:nvSpPr>
          <p:cNvPr id="51" name="object 51"/>
          <p:cNvSpPr/>
          <p:nvPr/>
        </p:nvSpPr>
        <p:spPr>
          <a:xfrm>
            <a:off x="4234614" y="987906"/>
            <a:ext cx="67310" cy="92710"/>
          </a:xfrm>
          <a:custGeom>
            <a:avLst/>
            <a:gdLst/>
            <a:ahLst/>
            <a:cxnLst/>
            <a:rect l="l" t="t" r="r" b="b"/>
            <a:pathLst>
              <a:path w="67310" h="92709">
                <a:moveTo>
                  <a:pt x="47264" y="0"/>
                </a:moveTo>
                <a:lnTo>
                  <a:pt x="43475" y="0"/>
                </a:lnTo>
                <a:lnTo>
                  <a:pt x="43475" y="92363"/>
                </a:lnTo>
                <a:lnTo>
                  <a:pt x="54119" y="92363"/>
                </a:lnTo>
                <a:lnTo>
                  <a:pt x="54119" y="14251"/>
                </a:lnTo>
                <a:lnTo>
                  <a:pt x="47264" y="14251"/>
                </a:lnTo>
                <a:lnTo>
                  <a:pt x="47264" y="0"/>
                </a:lnTo>
                <a:close/>
              </a:path>
              <a:path w="67310" h="92709">
                <a:moveTo>
                  <a:pt x="43475" y="0"/>
                </a:moveTo>
                <a:lnTo>
                  <a:pt x="40589" y="0"/>
                </a:lnTo>
                <a:lnTo>
                  <a:pt x="0" y="64221"/>
                </a:lnTo>
                <a:lnTo>
                  <a:pt x="0" y="73421"/>
                </a:lnTo>
                <a:lnTo>
                  <a:pt x="43475" y="73421"/>
                </a:lnTo>
                <a:lnTo>
                  <a:pt x="43475" y="63500"/>
                </a:lnTo>
                <a:lnTo>
                  <a:pt x="12086" y="63500"/>
                </a:lnTo>
                <a:lnTo>
                  <a:pt x="12086" y="62778"/>
                </a:lnTo>
                <a:lnTo>
                  <a:pt x="42754" y="14251"/>
                </a:lnTo>
                <a:lnTo>
                  <a:pt x="43475" y="14251"/>
                </a:lnTo>
                <a:lnTo>
                  <a:pt x="43475" y="0"/>
                </a:lnTo>
                <a:close/>
              </a:path>
              <a:path w="67310" h="92709">
                <a:moveTo>
                  <a:pt x="66747" y="63500"/>
                </a:moveTo>
                <a:lnTo>
                  <a:pt x="54119" y="63500"/>
                </a:lnTo>
                <a:lnTo>
                  <a:pt x="54119" y="73421"/>
                </a:lnTo>
                <a:lnTo>
                  <a:pt x="66747" y="73421"/>
                </a:lnTo>
                <a:lnTo>
                  <a:pt x="66747" y="63500"/>
                </a:lnTo>
                <a:close/>
              </a:path>
              <a:path w="67310" h="92709">
                <a:moveTo>
                  <a:pt x="54119" y="0"/>
                </a:moveTo>
                <a:lnTo>
                  <a:pt x="47264" y="0"/>
                </a:lnTo>
                <a:lnTo>
                  <a:pt x="47264" y="14251"/>
                </a:lnTo>
                <a:lnTo>
                  <a:pt x="54119" y="14251"/>
                </a:lnTo>
                <a:lnTo>
                  <a:pt x="54119" y="0"/>
                </a:lnTo>
                <a:close/>
              </a:path>
            </a:pathLst>
          </a:custGeom>
          <a:solidFill>
            <a:srgbClr val="21232A"/>
          </a:solidFill>
        </p:spPr>
        <p:txBody>
          <a:bodyPr wrap="square" lIns="0" tIns="0" rIns="0" bIns="0" rtlCol="0"/>
          <a:lstStyle/>
          <a:p>
            <a:endParaRPr/>
          </a:p>
        </p:txBody>
      </p:sp>
      <p:sp>
        <p:nvSpPr>
          <p:cNvPr id="52" name="object 52"/>
          <p:cNvSpPr/>
          <p:nvPr/>
        </p:nvSpPr>
        <p:spPr>
          <a:xfrm>
            <a:off x="5519659" y="987907"/>
            <a:ext cx="59690" cy="93980"/>
          </a:xfrm>
          <a:custGeom>
            <a:avLst/>
            <a:gdLst/>
            <a:ahLst/>
            <a:cxnLst/>
            <a:rect l="l" t="t" r="r" b="b"/>
            <a:pathLst>
              <a:path w="59689" h="93980">
                <a:moveTo>
                  <a:pt x="55021" y="0"/>
                </a:moveTo>
                <a:lnTo>
                  <a:pt x="7035" y="0"/>
                </a:lnTo>
                <a:lnTo>
                  <a:pt x="1443" y="45460"/>
                </a:lnTo>
                <a:lnTo>
                  <a:pt x="11906" y="46723"/>
                </a:lnTo>
                <a:lnTo>
                  <a:pt x="13830" y="45339"/>
                </a:lnTo>
                <a:lnTo>
                  <a:pt x="16280" y="44212"/>
                </a:lnTo>
                <a:lnTo>
                  <a:pt x="22234" y="42438"/>
                </a:lnTo>
                <a:lnTo>
                  <a:pt x="25135" y="42002"/>
                </a:lnTo>
                <a:lnTo>
                  <a:pt x="31900" y="42062"/>
                </a:lnTo>
                <a:lnTo>
                  <a:pt x="48346" y="59110"/>
                </a:lnTo>
                <a:lnTo>
                  <a:pt x="48346" y="67077"/>
                </a:lnTo>
                <a:lnTo>
                  <a:pt x="32471" y="83704"/>
                </a:lnTo>
                <a:lnTo>
                  <a:pt x="23962" y="83704"/>
                </a:lnTo>
                <a:lnTo>
                  <a:pt x="19903" y="82351"/>
                </a:lnTo>
                <a:lnTo>
                  <a:pt x="13138" y="76909"/>
                </a:lnTo>
                <a:lnTo>
                  <a:pt x="11244" y="73451"/>
                </a:lnTo>
                <a:lnTo>
                  <a:pt x="10823" y="69272"/>
                </a:lnTo>
                <a:lnTo>
                  <a:pt x="0" y="69272"/>
                </a:lnTo>
                <a:lnTo>
                  <a:pt x="23391" y="93626"/>
                </a:lnTo>
                <a:lnTo>
                  <a:pt x="28683" y="93626"/>
                </a:lnTo>
                <a:lnTo>
                  <a:pt x="34546" y="93626"/>
                </a:lnTo>
                <a:lnTo>
                  <a:pt x="59170" y="68851"/>
                </a:lnTo>
                <a:lnTo>
                  <a:pt x="59170" y="56975"/>
                </a:lnTo>
                <a:lnTo>
                  <a:pt x="35418" y="31930"/>
                </a:lnTo>
                <a:lnTo>
                  <a:pt x="26668" y="31930"/>
                </a:lnTo>
                <a:lnTo>
                  <a:pt x="23692" y="32426"/>
                </a:lnTo>
                <a:lnTo>
                  <a:pt x="17979" y="34410"/>
                </a:lnTo>
                <a:lnTo>
                  <a:pt x="15604" y="35658"/>
                </a:lnTo>
                <a:lnTo>
                  <a:pt x="13710" y="37161"/>
                </a:lnTo>
                <a:lnTo>
                  <a:pt x="13169" y="37161"/>
                </a:lnTo>
                <a:lnTo>
                  <a:pt x="16416" y="9921"/>
                </a:lnTo>
                <a:lnTo>
                  <a:pt x="55021" y="9921"/>
                </a:lnTo>
                <a:lnTo>
                  <a:pt x="55021" y="0"/>
                </a:lnTo>
                <a:close/>
              </a:path>
            </a:pathLst>
          </a:custGeom>
          <a:solidFill>
            <a:srgbClr val="21232A"/>
          </a:solidFill>
        </p:spPr>
        <p:txBody>
          <a:bodyPr wrap="square" lIns="0" tIns="0" rIns="0" bIns="0" rtlCol="0"/>
          <a:lstStyle/>
          <a:p>
            <a:endParaRPr/>
          </a:p>
        </p:txBody>
      </p:sp>
      <p:pic>
        <p:nvPicPr>
          <p:cNvPr id="53" name="object 53"/>
          <p:cNvPicPr/>
          <p:nvPr/>
        </p:nvPicPr>
        <p:blipFill>
          <a:blip r:embed="rId6" cstate="print"/>
          <a:stretch>
            <a:fillRect/>
          </a:stretch>
        </p:blipFill>
        <p:spPr>
          <a:xfrm>
            <a:off x="740929" y="1422400"/>
            <a:ext cx="1534679" cy="96981"/>
          </a:xfrm>
          <a:prstGeom prst="rect">
            <a:avLst/>
          </a:prstGeom>
        </p:spPr>
      </p:pic>
      <p:pic>
        <p:nvPicPr>
          <p:cNvPr id="54" name="object 54"/>
          <p:cNvPicPr/>
          <p:nvPr/>
        </p:nvPicPr>
        <p:blipFill>
          <a:blip r:embed="rId7" cstate="print"/>
          <a:stretch>
            <a:fillRect/>
          </a:stretch>
        </p:blipFill>
        <p:spPr>
          <a:xfrm>
            <a:off x="2672195" y="1422400"/>
            <a:ext cx="1363058" cy="96981"/>
          </a:xfrm>
          <a:prstGeom prst="rect">
            <a:avLst/>
          </a:prstGeom>
        </p:spPr>
      </p:pic>
      <p:pic>
        <p:nvPicPr>
          <p:cNvPr id="55" name="object 55"/>
          <p:cNvPicPr/>
          <p:nvPr/>
        </p:nvPicPr>
        <p:blipFill>
          <a:blip r:embed="rId8" cstate="print"/>
          <a:stretch>
            <a:fillRect/>
          </a:stretch>
        </p:blipFill>
        <p:spPr>
          <a:xfrm>
            <a:off x="4744893" y="1442459"/>
            <a:ext cx="1531315" cy="76921"/>
          </a:xfrm>
          <a:prstGeom prst="rect">
            <a:avLst/>
          </a:prstGeom>
        </p:spPr>
      </p:pic>
      <p:grpSp>
        <p:nvGrpSpPr>
          <p:cNvPr id="56" name="object 56"/>
          <p:cNvGrpSpPr/>
          <p:nvPr/>
        </p:nvGrpSpPr>
        <p:grpSpPr>
          <a:xfrm>
            <a:off x="419100" y="1200637"/>
            <a:ext cx="6744970" cy="189865"/>
            <a:chOff x="419100" y="1200637"/>
            <a:chExt cx="6744970" cy="189865"/>
          </a:xfrm>
        </p:grpSpPr>
        <p:sp>
          <p:nvSpPr>
            <p:cNvPr id="57" name="object 57"/>
            <p:cNvSpPr/>
            <p:nvPr/>
          </p:nvSpPr>
          <p:spPr>
            <a:xfrm>
              <a:off x="419100" y="1200637"/>
              <a:ext cx="6744970" cy="189865"/>
            </a:xfrm>
            <a:custGeom>
              <a:avLst/>
              <a:gdLst/>
              <a:ahLst/>
              <a:cxnLst/>
              <a:rect l="l" t="t" r="r" b="b"/>
              <a:pathLst>
                <a:path w="6744970" h="189865">
                  <a:moveTo>
                    <a:pt x="6654198" y="0"/>
                  </a:moveTo>
                  <a:lnTo>
                    <a:pt x="6646157" y="0"/>
                  </a:lnTo>
                  <a:lnTo>
                    <a:pt x="6636237" y="9919"/>
                  </a:lnTo>
                  <a:lnTo>
                    <a:pt x="6636237" y="17960"/>
                  </a:lnTo>
                  <a:lnTo>
                    <a:pt x="6713039" y="94762"/>
                  </a:lnTo>
                  <a:lnTo>
                    <a:pt x="6636237" y="171563"/>
                  </a:lnTo>
                  <a:lnTo>
                    <a:pt x="6636237" y="179605"/>
                  </a:lnTo>
                  <a:lnTo>
                    <a:pt x="6646157" y="189524"/>
                  </a:lnTo>
                  <a:lnTo>
                    <a:pt x="6654198" y="189524"/>
                  </a:lnTo>
                  <a:lnTo>
                    <a:pt x="6736260" y="107462"/>
                  </a:lnTo>
                  <a:lnTo>
                    <a:pt x="6731000" y="107462"/>
                  </a:lnTo>
                  <a:lnTo>
                    <a:pt x="6731000" y="82062"/>
                  </a:lnTo>
                  <a:lnTo>
                    <a:pt x="6736260" y="82062"/>
                  </a:lnTo>
                  <a:lnTo>
                    <a:pt x="6654198" y="0"/>
                  </a:lnTo>
                  <a:close/>
                </a:path>
                <a:path w="6744970" h="189865">
                  <a:moveTo>
                    <a:pt x="6700339" y="82062"/>
                  </a:moveTo>
                  <a:lnTo>
                    <a:pt x="0" y="82062"/>
                  </a:lnTo>
                  <a:lnTo>
                    <a:pt x="0" y="107462"/>
                  </a:lnTo>
                  <a:lnTo>
                    <a:pt x="6700339" y="107462"/>
                  </a:lnTo>
                  <a:lnTo>
                    <a:pt x="6713039" y="94762"/>
                  </a:lnTo>
                  <a:lnTo>
                    <a:pt x="6700339" y="82062"/>
                  </a:lnTo>
                  <a:close/>
                </a:path>
                <a:path w="6744970" h="189865">
                  <a:moveTo>
                    <a:pt x="6736260" y="82062"/>
                  </a:moveTo>
                  <a:lnTo>
                    <a:pt x="6731000" y="82062"/>
                  </a:lnTo>
                  <a:lnTo>
                    <a:pt x="6731000" y="107462"/>
                  </a:lnTo>
                  <a:lnTo>
                    <a:pt x="6736260" y="107462"/>
                  </a:lnTo>
                  <a:lnTo>
                    <a:pt x="6744940" y="98782"/>
                  </a:lnTo>
                  <a:lnTo>
                    <a:pt x="6744940" y="90741"/>
                  </a:lnTo>
                  <a:lnTo>
                    <a:pt x="6736260" y="82062"/>
                  </a:lnTo>
                  <a:close/>
                </a:path>
              </a:pathLst>
            </a:custGeom>
            <a:solidFill>
              <a:srgbClr val="D8D8D8"/>
            </a:solidFill>
          </p:spPr>
          <p:txBody>
            <a:bodyPr wrap="square" lIns="0" tIns="0" rIns="0" bIns="0" rtlCol="0"/>
            <a:lstStyle/>
            <a:p>
              <a:endParaRPr/>
            </a:p>
          </p:txBody>
        </p:sp>
        <p:pic>
          <p:nvPicPr>
            <p:cNvPr id="58" name="object 58"/>
            <p:cNvPicPr/>
            <p:nvPr/>
          </p:nvPicPr>
          <p:blipFill>
            <a:blip r:embed="rId9" cstate="print"/>
            <a:stretch>
              <a:fillRect/>
            </a:stretch>
          </p:blipFill>
          <p:spPr>
            <a:xfrm>
              <a:off x="647700" y="1244599"/>
              <a:ext cx="101600" cy="101600"/>
            </a:xfrm>
            <a:prstGeom prst="rect">
              <a:avLst/>
            </a:prstGeom>
          </p:spPr>
        </p:pic>
        <p:pic>
          <p:nvPicPr>
            <p:cNvPr id="59" name="object 59"/>
            <p:cNvPicPr/>
            <p:nvPr/>
          </p:nvPicPr>
          <p:blipFill>
            <a:blip r:embed="rId10" cstate="print"/>
            <a:stretch>
              <a:fillRect/>
            </a:stretch>
          </p:blipFill>
          <p:spPr>
            <a:xfrm>
              <a:off x="2540000" y="1244599"/>
              <a:ext cx="101600" cy="101600"/>
            </a:xfrm>
            <a:prstGeom prst="rect">
              <a:avLst/>
            </a:prstGeom>
          </p:spPr>
        </p:pic>
        <p:pic>
          <p:nvPicPr>
            <p:cNvPr id="60" name="object 60"/>
            <p:cNvPicPr/>
            <p:nvPr/>
          </p:nvPicPr>
          <p:blipFill>
            <a:blip r:embed="rId10" cstate="print"/>
            <a:stretch>
              <a:fillRect/>
            </a:stretch>
          </p:blipFill>
          <p:spPr>
            <a:xfrm>
              <a:off x="2235200" y="1244599"/>
              <a:ext cx="101600" cy="101600"/>
            </a:xfrm>
            <a:prstGeom prst="rect">
              <a:avLst/>
            </a:prstGeom>
          </p:spPr>
        </p:pic>
        <p:pic>
          <p:nvPicPr>
            <p:cNvPr id="61" name="object 61"/>
            <p:cNvPicPr/>
            <p:nvPr/>
          </p:nvPicPr>
          <p:blipFill>
            <a:blip r:embed="rId9" cstate="print"/>
            <a:stretch>
              <a:fillRect/>
            </a:stretch>
          </p:blipFill>
          <p:spPr>
            <a:xfrm>
              <a:off x="3962400" y="1244599"/>
              <a:ext cx="101600" cy="101600"/>
            </a:xfrm>
            <a:prstGeom prst="rect">
              <a:avLst/>
            </a:prstGeom>
          </p:spPr>
        </p:pic>
        <p:pic>
          <p:nvPicPr>
            <p:cNvPr id="62" name="object 62"/>
            <p:cNvPicPr/>
            <p:nvPr/>
          </p:nvPicPr>
          <p:blipFill>
            <a:blip r:embed="rId9" cstate="print"/>
            <a:stretch>
              <a:fillRect/>
            </a:stretch>
          </p:blipFill>
          <p:spPr>
            <a:xfrm>
              <a:off x="4229100" y="1244599"/>
              <a:ext cx="101600" cy="101600"/>
            </a:xfrm>
            <a:prstGeom prst="rect">
              <a:avLst/>
            </a:prstGeom>
          </p:spPr>
        </p:pic>
        <p:pic>
          <p:nvPicPr>
            <p:cNvPr id="63" name="object 63"/>
            <p:cNvPicPr/>
            <p:nvPr/>
          </p:nvPicPr>
          <p:blipFill>
            <a:blip r:embed="rId10" cstate="print"/>
            <a:stretch>
              <a:fillRect/>
            </a:stretch>
          </p:blipFill>
          <p:spPr>
            <a:xfrm>
              <a:off x="4445000" y="1244599"/>
              <a:ext cx="101600" cy="101600"/>
            </a:xfrm>
            <a:prstGeom prst="rect">
              <a:avLst/>
            </a:prstGeom>
          </p:spPr>
        </p:pic>
        <p:pic>
          <p:nvPicPr>
            <p:cNvPr id="64" name="object 64"/>
            <p:cNvPicPr/>
            <p:nvPr/>
          </p:nvPicPr>
          <p:blipFill>
            <a:blip r:embed="rId9" cstate="print"/>
            <a:stretch>
              <a:fillRect/>
            </a:stretch>
          </p:blipFill>
          <p:spPr>
            <a:xfrm>
              <a:off x="6489700" y="1244599"/>
              <a:ext cx="101600" cy="101600"/>
            </a:xfrm>
            <a:prstGeom prst="rect">
              <a:avLst/>
            </a:prstGeom>
          </p:spPr>
        </p:pic>
      </p:grpSp>
      <p:pic>
        <p:nvPicPr>
          <p:cNvPr id="65" name="object 65"/>
          <p:cNvPicPr/>
          <p:nvPr/>
        </p:nvPicPr>
        <p:blipFill>
          <a:blip r:embed="rId11" cstate="print"/>
          <a:stretch>
            <a:fillRect/>
          </a:stretch>
        </p:blipFill>
        <p:spPr>
          <a:xfrm>
            <a:off x="1315676" y="1822449"/>
            <a:ext cx="4569621" cy="121227"/>
          </a:xfrm>
          <a:prstGeom prst="rect">
            <a:avLst/>
          </a:prstGeom>
        </p:spPr>
      </p:pic>
      <p:pic>
        <p:nvPicPr>
          <p:cNvPr id="66" name="object 66"/>
          <p:cNvPicPr/>
          <p:nvPr/>
        </p:nvPicPr>
        <p:blipFill>
          <a:blip r:embed="rId12" cstate="print"/>
          <a:stretch>
            <a:fillRect/>
          </a:stretch>
        </p:blipFill>
        <p:spPr>
          <a:xfrm>
            <a:off x="1292080" y="3157573"/>
            <a:ext cx="2690620" cy="119603"/>
          </a:xfrm>
          <a:prstGeom prst="rect">
            <a:avLst/>
          </a:prstGeom>
        </p:spPr>
      </p:pic>
      <p:pic>
        <p:nvPicPr>
          <p:cNvPr id="67" name="object 67"/>
          <p:cNvPicPr/>
          <p:nvPr/>
        </p:nvPicPr>
        <p:blipFill>
          <a:blip r:embed="rId13" cstate="print"/>
          <a:stretch>
            <a:fillRect/>
          </a:stretch>
        </p:blipFill>
        <p:spPr>
          <a:xfrm>
            <a:off x="1290276" y="2165349"/>
            <a:ext cx="5548346" cy="121227"/>
          </a:xfrm>
          <a:prstGeom prst="rect">
            <a:avLst/>
          </a:prstGeom>
        </p:spPr>
      </p:pic>
      <p:pic>
        <p:nvPicPr>
          <p:cNvPr id="68" name="object 68"/>
          <p:cNvPicPr/>
          <p:nvPr/>
        </p:nvPicPr>
        <p:blipFill>
          <a:blip r:embed="rId14" cstate="print"/>
          <a:stretch>
            <a:fillRect/>
          </a:stretch>
        </p:blipFill>
        <p:spPr>
          <a:xfrm>
            <a:off x="1285947" y="3498850"/>
            <a:ext cx="5721742" cy="426027"/>
          </a:xfrm>
          <a:prstGeom prst="rect">
            <a:avLst/>
          </a:prstGeom>
        </p:spPr>
      </p:pic>
      <p:sp>
        <p:nvSpPr>
          <p:cNvPr id="69" name="object 69"/>
          <p:cNvSpPr/>
          <p:nvPr/>
        </p:nvSpPr>
        <p:spPr>
          <a:xfrm>
            <a:off x="592173" y="2083426"/>
            <a:ext cx="115570" cy="1374140"/>
          </a:xfrm>
          <a:custGeom>
            <a:avLst/>
            <a:gdLst/>
            <a:ahLst/>
            <a:cxnLst/>
            <a:rect l="l" t="t" r="r" b="b"/>
            <a:pathLst>
              <a:path w="115570" h="1374139">
                <a:moveTo>
                  <a:pt x="81314" y="1291580"/>
                </a:moveTo>
                <a:lnTo>
                  <a:pt x="81314" y="1302223"/>
                </a:lnTo>
                <a:lnTo>
                  <a:pt x="93626" y="1302223"/>
                </a:lnTo>
                <a:lnTo>
                  <a:pt x="93626" y="1306688"/>
                </a:lnTo>
                <a:lnTo>
                  <a:pt x="115454" y="1306688"/>
                </a:lnTo>
                <a:lnTo>
                  <a:pt x="115454" y="1292797"/>
                </a:lnTo>
                <a:lnTo>
                  <a:pt x="81314" y="1291580"/>
                </a:lnTo>
                <a:close/>
              </a:path>
              <a:path w="115570" h="1374139">
                <a:moveTo>
                  <a:pt x="1262" y="1360176"/>
                </a:moveTo>
                <a:lnTo>
                  <a:pt x="1262" y="1373525"/>
                </a:lnTo>
                <a:lnTo>
                  <a:pt x="93626" y="1373525"/>
                </a:lnTo>
                <a:lnTo>
                  <a:pt x="93626" y="1313182"/>
                </a:lnTo>
                <a:lnTo>
                  <a:pt x="81539" y="1313182"/>
                </a:lnTo>
                <a:lnTo>
                  <a:pt x="81539" y="1360176"/>
                </a:lnTo>
                <a:lnTo>
                  <a:pt x="1262" y="1360176"/>
                </a:lnTo>
                <a:close/>
              </a:path>
              <a:path w="115570" h="1374139">
                <a:moveTo>
                  <a:pt x="81314" y="1302223"/>
                </a:moveTo>
                <a:lnTo>
                  <a:pt x="81314" y="1313182"/>
                </a:lnTo>
                <a:lnTo>
                  <a:pt x="93626" y="1313182"/>
                </a:lnTo>
                <a:lnTo>
                  <a:pt x="93626" y="1302223"/>
                </a:lnTo>
                <a:lnTo>
                  <a:pt x="81314" y="1302223"/>
                </a:lnTo>
                <a:close/>
              </a:path>
              <a:path w="115570" h="1374139">
                <a:moveTo>
                  <a:pt x="1262" y="1302223"/>
                </a:moveTo>
                <a:lnTo>
                  <a:pt x="1262" y="1315618"/>
                </a:lnTo>
                <a:lnTo>
                  <a:pt x="81539" y="1315618"/>
                </a:lnTo>
                <a:lnTo>
                  <a:pt x="81539" y="1313182"/>
                </a:lnTo>
                <a:lnTo>
                  <a:pt x="81314" y="1313182"/>
                </a:lnTo>
                <a:lnTo>
                  <a:pt x="81314" y="1302223"/>
                </a:lnTo>
                <a:lnTo>
                  <a:pt x="1262" y="1302223"/>
                </a:lnTo>
                <a:close/>
              </a:path>
              <a:path w="115570" h="1374139">
                <a:moveTo>
                  <a:pt x="1262" y="1262490"/>
                </a:moveTo>
                <a:lnTo>
                  <a:pt x="1262" y="1276291"/>
                </a:lnTo>
                <a:lnTo>
                  <a:pt x="93626" y="1276291"/>
                </a:lnTo>
                <a:lnTo>
                  <a:pt x="93626" y="1263438"/>
                </a:lnTo>
                <a:lnTo>
                  <a:pt x="69092" y="1246450"/>
                </a:lnTo>
                <a:lnTo>
                  <a:pt x="69092" y="1262490"/>
                </a:lnTo>
                <a:lnTo>
                  <a:pt x="1262" y="1262490"/>
                </a:lnTo>
                <a:close/>
              </a:path>
              <a:path w="115570" h="1374139">
                <a:moveTo>
                  <a:pt x="25887" y="1201741"/>
                </a:moveTo>
                <a:lnTo>
                  <a:pt x="25887" y="1215677"/>
                </a:lnTo>
                <a:lnTo>
                  <a:pt x="93626" y="1215677"/>
                </a:lnTo>
                <a:lnTo>
                  <a:pt x="93626" y="1201741"/>
                </a:lnTo>
                <a:lnTo>
                  <a:pt x="25887" y="1201741"/>
                </a:lnTo>
                <a:close/>
              </a:path>
              <a:path w="115570" h="1374139">
                <a:moveTo>
                  <a:pt x="1262" y="1201741"/>
                </a:moveTo>
                <a:lnTo>
                  <a:pt x="1262" y="1214640"/>
                </a:lnTo>
                <a:lnTo>
                  <a:pt x="69092" y="1261634"/>
                </a:lnTo>
                <a:lnTo>
                  <a:pt x="69092" y="1246450"/>
                </a:lnTo>
                <a:lnTo>
                  <a:pt x="25887" y="1216534"/>
                </a:lnTo>
                <a:lnTo>
                  <a:pt x="25887" y="1201741"/>
                </a:lnTo>
                <a:lnTo>
                  <a:pt x="1262" y="1201741"/>
                </a:lnTo>
                <a:close/>
              </a:path>
              <a:path w="115570" h="1374139">
                <a:moveTo>
                  <a:pt x="1262" y="1167477"/>
                </a:moveTo>
                <a:lnTo>
                  <a:pt x="1262" y="1181413"/>
                </a:lnTo>
                <a:lnTo>
                  <a:pt x="93626" y="1181413"/>
                </a:lnTo>
                <a:lnTo>
                  <a:pt x="93626" y="1167477"/>
                </a:lnTo>
                <a:lnTo>
                  <a:pt x="52225" y="1167477"/>
                </a:lnTo>
                <a:lnTo>
                  <a:pt x="52225" y="1140730"/>
                </a:lnTo>
                <a:lnTo>
                  <a:pt x="42619" y="1147949"/>
                </a:lnTo>
                <a:lnTo>
                  <a:pt x="40273" y="1145855"/>
                </a:lnTo>
                <a:lnTo>
                  <a:pt x="40273" y="1167477"/>
                </a:lnTo>
                <a:lnTo>
                  <a:pt x="1262" y="1167477"/>
                </a:lnTo>
                <a:close/>
              </a:path>
              <a:path w="115570" h="1374139">
                <a:moveTo>
                  <a:pt x="52225" y="1140730"/>
                </a:moveTo>
                <a:lnTo>
                  <a:pt x="52225" y="1157646"/>
                </a:lnTo>
                <a:lnTo>
                  <a:pt x="93626" y="1126617"/>
                </a:lnTo>
                <a:lnTo>
                  <a:pt x="93626" y="1109615"/>
                </a:lnTo>
                <a:lnTo>
                  <a:pt x="52225" y="1140730"/>
                </a:lnTo>
                <a:close/>
              </a:path>
              <a:path w="115570" h="1374139">
                <a:moveTo>
                  <a:pt x="1262" y="1111013"/>
                </a:moveTo>
                <a:lnTo>
                  <a:pt x="1262" y="1128015"/>
                </a:lnTo>
                <a:lnTo>
                  <a:pt x="40273" y="1162922"/>
                </a:lnTo>
                <a:lnTo>
                  <a:pt x="40273" y="1145855"/>
                </a:lnTo>
                <a:lnTo>
                  <a:pt x="1262" y="1111013"/>
                </a:lnTo>
                <a:close/>
              </a:path>
              <a:path w="115570" h="1374139">
                <a:moveTo>
                  <a:pt x="1262" y="1025718"/>
                </a:moveTo>
                <a:lnTo>
                  <a:pt x="1262" y="1084122"/>
                </a:lnTo>
                <a:lnTo>
                  <a:pt x="53578" y="1086031"/>
                </a:lnTo>
                <a:lnTo>
                  <a:pt x="60718" y="1086693"/>
                </a:lnTo>
                <a:lnTo>
                  <a:pt x="66551" y="1087772"/>
                </a:lnTo>
                <a:lnTo>
                  <a:pt x="71422" y="1088647"/>
                </a:lnTo>
                <a:lnTo>
                  <a:pt x="75301" y="1090196"/>
                </a:lnTo>
                <a:lnTo>
                  <a:pt x="80111" y="1094435"/>
                </a:lnTo>
                <a:lnTo>
                  <a:pt x="81359" y="1097321"/>
                </a:lnTo>
                <a:lnTo>
                  <a:pt x="81539" y="1103695"/>
                </a:lnTo>
                <a:lnTo>
                  <a:pt x="93626" y="1103695"/>
                </a:lnTo>
                <a:lnTo>
                  <a:pt x="93626" y="1092721"/>
                </a:lnTo>
                <a:lnTo>
                  <a:pt x="91912" y="1087324"/>
                </a:lnTo>
                <a:lnTo>
                  <a:pt x="13078" y="1070998"/>
                </a:lnTo>
                <a:lnTo>
                  <a:pt x="13078" y="1025718"/>
                </a:lnTo>
                <a:lnTo>
                  <a:pt x="1262" y="1025718"/>
                </a:lnTo>
                <a:close/>
              </a:path>
              <a:path w="115570" h="1374139">
                <a:moveTo>
                  <a:pt x="13078" y="1025718"/>
                </a:moveTo>
                <a:lnTo>
                  <a:pt x="13078" y="1039474"/>
                </a:lnTo>
                <a:lnTo>
                  <a:pt x="93626" y="1039474"/>
                </a:lnTo>
                <a:lnTo>
                  <a:pt x="93626" y="1025718"/>
                </a:lnTo>
                <a:lnTo>
                  <a:pt x="13078" y="1025718"/>
                </a:lnTo>
                <a:close/>
              </a:path>
              <a:path w="115570" h="1374139">
                <a:moveTo>
                  <a:pt x="0" y="925196"/>
                </a:moveTo>
                <a:lnTo>
                  <a:pt x="0" y="941161"/>
                </a:lnTo>
                <a:lnTo>
                  <a:pt x="1909" y="948301"/>
                </a:lnTo>
                <a:lnTo>
                  <a:pt x="33700" y="973437"/>
                </a:lnTo>
                <a:lnTo>
                  <a:pt x="47444" y="974790"/>
                </a:lnTo>
                <a:lnTo>
                  <a:pt x="54561" y="974452"/>
                </a:lnTo>
                <a:lnTo>
                  <a:pt x="92995" y="948301"/>
                </a:lnTo>
                <a:lnTo>
                  <a:pt x="94889" y="941161"/>
                </a:lnTo>
                <a:lnTo>
                  <a:pt x="94889" y="925196"/>
                </a:lnTo>
                <a:lnTo>
                  <a:pt x="92995" y="918085"/>
                </a:lnTo>
                <a:lnTo>
                  <a:pt x="85388" y="905547"/>
                </a:lnTo>
                <a:lnTo>
                  <a:pt x="82171" y="902623"/>
                </a:lnTo>
                <a:lnTo>
                  <a:pt x="82171" y="938485"/>
                </a:lnTo>
                <a:lnTo>
                  <a:pt x="80848" y="943235"/>
                </a:lnTo>
                <a:lnTo>
                  <a:pt x="54961" y="960944"/>
                </a:lnTo>
                <a:lnTo>
                  <a:pt x="39928" y="960944"/>
                </a:lnTo>
                <a:lnTo>
                  <a:pt x="12718" y="938485"/>
                </a:lnTo>
                <a:lnTo>
                  <a:pt x="12718" y="902637"/>
                </a:lnTo>
                <a:lnTo>
                  <a:pt x="9515" y="905547"/>
                </a:lnTo>
                <a:lnTo>
                  <a:pt x="1909" y="918085"/>
                </a:lnTo>
                <a:lnTo>
                  <a:pt x="0" y="925196"/>
                </a:lnTo>
                <a:close/>
              </a:path>
              <a:path w="115570" h="1374139">
                <a:moveTo>
                  <a:pt x="12718" y="902637"/>
                </a:moveTo>
                <a:lnTo>
                  <a:pt x="12718" y="927871"/>
                </a:lnTo>
                <a:lnTo>
                  <a:pt x="14056" y="923136"/>
                </a:lnTo>
                <a:lnTo>
                  <a:pt x="16731" y="918957"/>
                </a:lnTo>
                <a:lnTo>
                  <a:pt x="19377" y="914747"/>
                </a:lnTo>
                <a:lnTo>
                  <a:pt x="23286" y="911440"/>
                </a:lnTo>
                <a:lnTo>
                  <a:pt x="28457" y="909035"/>
                </a:lnTo>
                <a:lnTo>
                  <a:pt x="33599" y="906600"/>
                </a:lnTo>
                <a:lnTo>
                  <a:pt x="39928" y="905382"/>
                </a:lnTo>
                <a:lnTo>
                  <a:pt x="54961" y="905382"/>
                </a:lnTo>
                <a:lnTo>
                  <a:pt x="82171" y="927871"/>
                </a:lnTo>
                <a:lnTo>
                  <a:pt x="82171" y="902623"/>
                </a:lnTo>
                <a:lnTo>
                  <a:pt x="47444" y="891581"/>
                </a:lnTo>
                <a:lnTo>
                  <a:pt x="40310" y="891920"/>
                </a:lnTo>
                <a:lnTo>
                  <a:pt x="33599" y="892963"/>
                </a:lnTo>
                <a:lnTo>
                  <a:pt x="27614" y="894626"/>
                </a:lnTo>
                <a:lnTo>
                  <a:pt x="22053" y="896993"/>
                </a:lnTo>
                <a:lnTo>
                  <a:pt x="14957" y="900601"/>
                </a:lnTo>
                <a:lnTo>
                  <a:pt x="12718" y="902637"/>
                </a:lnTo>
                <a:close/>
              </a:path>
              <a:path w="115570" h="1374139">
                <a:moveTo>
                  <a:pt x="1262" y="860271"/>
                </a:moveTo>
                <a:lnTo>
                  <a:pt x="1262" y="874207"/>
                </a:lnTo>
                <a:lnTo>
                  <a:pt x="93626" y="874207"/>
                </a:lnTo>
                <a:lnTo>
                  <a:pt x="93626" y="860271"/>
                </a:lnTo>
                <a:lnTo>
                  <a:pt x="64898" y="860271"/>
                </a:lnTo>
                <a:lnTo>
                  <a:pt x="52360" y="849357"/>
                </a:lnTo>
                <a:lnTo>
                  <a:pt x="52360" y="833106"/>
                </a:lnTo>
                <a:lnTo>
                  <a:pt x="45370" y="838252"/>
                </a:lnTo>
                <a:lnTo>
                  <a:pt x="45370" y="860271"/>
                </a:lnTo>
                <a:lnTo>
                  <a:pt x="1262" y="860271"/>
                </a:lnTo>
                <a:close/>
              </a:path>
              <a:path w="115570" h="1374139">
                <a:moveTo>
                  <a:pt x="52360" y="833106"/>
                </a:moveTo>
                <a:lnTo>
                  <a:pt x="52360" y="849357"/>
                </a:lnTo>
                <a:lnTo>
                  <a:pt x="93626" y="819501"/>
                </a:lnTo>
                <a:lnTo>
                  <a:pt x="93626" y="802724"/>
                </a:lnTo>
                <a:lnTo>
                  <a:pt x="52360" y="833106"/>
                </a:lnTo>
                <a:close/>
              </a:path>
              <a:path w="115570" h="1374139">
                <a:moveTo>
                  <a:pt x="1262" y="802860"/>
                </a:moveTo>
                <a:lnTo>
                  <a:pt x="1262" y="820403"/>
                </a:lnTo>
                <a:lnTo>
                  <a:pt x="45370" y="859144"/>
                </a:lnTo>
                <a:lnTo>
                  <a:pt x="45370" y="838252"/>
                </a:lnTo>
                <a:lnTo>
                  <a:pt x="42844" y="840112"/>
                </a:lnTo>
                <a:lnTo>
                  <a:pt x="1262" y="802860"/>
                </a:lnTo>
                <a:close/>
              </a:path>
              <a:path w="115570" h="1374139">
                <a:moveTo>
                  <a:pt x="1262" y="749793"/>
                </a:moveTo>
                <a:lnTo>
                  <a:pt x="1262" y="789871"/>
                </a:lnTo>
                <a:lnTo>
                  <a:pt x="93626" y="789871"/>
                </a:lnTo>
                <a:lnTo>
                  <a:pt x="93626" y="775935"/>
                </a:lnTo>
                <a:lnTo>
                  <a:pt x="58674" y="775935"/>
                </a:lnTo>
                <a:lnTo>
                  <a:pt x="58674" y="781933"/>
                </a:lnTo>
                <a:lnTo>
                  <a:pt x="46677" y="781933"/>
                </a:lnTo>
                <a:lnTo>
                  <a:pt x="46677" y="775935"/>
                </a:lnTo>
                <a:lnTo>
                  <a:pt x="13214" y="775935"/>
                </a:lnTo>
                <a:lnTo>
                  <a:pt x="13214" y="729554"/>
                </a:lnTo>
                <a:lnTo>
                  <a:pt x="10838" y="730836"/>
                </a:lnTo>
                <a:lnTo>
                  <a:pt x="7426" y="734384"/>
                </a:lnTo>
                <a:lnTo>
                  <a:pt x="2495" y="743854"/>
                </a:lnTo>
                <a:lnTo>
                  <a:pt x="1262" y="749793"/>
                </a:lnTo>
                <a:close/>
              </a:path>
              <a:path w="115570" h="1374139">
                <a:moveTo>
                  <a:pt x="51954" y="744275"/>
                </a:moveTo>
                <a:lnTo>
                  <a:pt x="51954" y="759699"/>
                </a:lnTo>
                <a:lnTo>
                  <a:pt x="93626" y="737330"/>
                </a:lnTo>
                <a:lnTo>
                  <a:pt x="93626" y="721455"/>
                </a:lnTo>
                <a:lnTo>
                  <a:pt x="58674" y="740595"/>
                </a:lnTo>
                <a:lnTo>
                  <a:pt x="58674" y="749838"/>
                </a:lnTo>
                <a:lnTo>
                  <a:pt x="57486" y="743900"/>
                </a:lnTo>
                <a:lnTo>
                  <a:pt x="56442" y="741818"/>
                </a:lnTo>
                <a:lnTo>
                  <a:pt x="51954" y="744275"/>
                </a:lnTo>
                <a:close/>
              </a:path>
              <a:path w="115570" h="1374139">
                <a:moveTo>
                  <a:pt x="46677" y="775935"/>
                </a:moveTo>
                <a:lnTo>
                  <a:pt x="46677" y="781933"/>
                </a:lnTo>
                <a:lnTo>
                  <a:pt x="58674" y="781933"/>
                </a:lnTo>
                <a:lnTo>
                  <a:pt x="58674" y="775935"/>
                </a:lnTo>
                <a:lnTo>
                  <a:pt x="46677" y="775935"/>
                </a:lnTo>
                <a:close/>
              </a:path>
              <a:path w="115570" h="1374139">
                <a:moveTo>
                  <a:pt x="13214" y="729554"/>
                </a:moveTo>
                <a:lnTo>
                  <a:pt x="13214" y="753836"/>
                </a:lnTo>
                <a:lnTo>
                  <a:pt x="13905" y="750123"/>
                </a:lnTo>
                <a:lnTo>
                  <a:pt x="15288" y="747297"/>
                </a:lnTo>
                <a:lnTo>
                  <a:pt x="16641" y="744441"/>
                </a:lnTo>
                <a:lnTo>
                  <a:pt x="18596" y="742351"/>
                </a:lnTo>
                <a:lnTo>
                  <a:pt x="21151" y="741028"/>
                </a:lnTo>
                <a:lnTo>
                  <a:pt x="23707" y="739675"/>
                </a:lnTo>
                <a:lnTo>
                  <a:pt x="26728" y="738999"/>
                </a:lnTo>
                <a:lnTo>
                  <a:pt x="33674" y="738999"/>
                </a:lnTo>
                <a:lnTo>
                  <a:pt x="46677" y="753746"/>
                </a:lnTo>
                <a:lnTo>
                  <a:pt x="46677" y="775935"/>
                </a:lnTo>
                <a:lnTo>
                  <a:pt x="58674" y="775935"/>
                </a:lnTo>
                <a:lnTo>
                  <a:pt x="58674" y="756092"/>
                </a:lnTo>
                <a:lnTo>
                  <a:pt x="51954" y="759699"/>
                </a:lnTo>
                <a:lnTo>
                  <a:pt x="51954" y="733594"/>
                </a:lnTo>
                <a:lnTo>
                  <a:pt x="49413" y="730881"/>
                </a:lnTo>
                <a:lnTo>
                  <a:pt x="40845" y="726160"/>
                </a:lnTo>
                <a:lnTo>
                  <a:pt x="35869" y="724973"/>
                </a:lnTo>
                <a:lnTo>
                  <a:pt x="24534" y="724973"/>
                </a:lnTo>
                <a:lnTo>
                  <a:pt x="19528" y="726145"/>
                </a:lnTo>
                <a:lnTo>
                  <a:pt x="13214" y="729554"/>
                </a:lnTo>
                <a:close/>
              </a:path>
              <a:path w="115570" h="1374139">
                <a:moveTo>
                  <a:pt x="56442" y="741818"/>
                </a:moveTo>
                <a:lnTo>
                  <a:pt x="57486" y="743900"/>
                </a:lnTo>
                <a:lnTo>
                  <a:pt x="58674" y="749838"/>
                </a:lnTo>
                <a:lnTo>
                  <a:pt x="58674" y="740595"/>
                </a:lnTo>
                <a:lnTo>
                  <a:pt x="56442" y="741818"/>
                </a:lnTo>
                <a:close/>
              </a:path>
              <a:path w="115570" h="1374139">
                <a:moveTo>
                  <a:pt x="51954" y="733594"/>
                </a:moveTo>
                <a:lnTo>
                  <a:pt x="51954" y="744275"/>
                </a:lnTo>
                <a:lnTo>
                  <a:pt x="56442" y="741818"/>
                </a:lnTo>
                <a:lnTo>
                  <a:pt x="52736" y="734429"/>
                </a:lnTo>
                <a:lnTo>
                  <a:pt x="51954" y="733594"/>
                </a:lnTo>
                <a:close/>
              </a:path>
              <a:path w="115570" h="1374139">
                <a:moveTo>
                  <a:pt x="15243" y="640626"/>
                </a:moveTo>
                <a:lnTo>
                  <a:pt x="15243" y="654606"/>
                </a:lnTo>
                <a:lnTo>
                  <a:pt x="93626" y="654606"/>
                </a:lnTo>
                <a:lnTo>
                  <a:pt x="93626" y="640626"/>
                </a:lnTo>
                <a:lnTo>
                  <a:pt x="15243" y="640626"/>
                </a:lnTo>
                <a:close/>
              </a:path>
              <a:path w="115570" h="1374139">
                <a:moveTo>
                  <a:pt x="1262" y="640626"/>
                </a:moveTo>
                <a:lnTo>
                  <a:pt x="1262" y="654201"/>
                </a:lnTo>
                <a:lnTo>
                  <a:pt x="16326" y="677246"/>
                </a:lnTo>
                <a:lnTo>
                  <a:pt x="29675" y="677246"/>
                </a:lnTo>
                <a:lnTo>
                  <a:pt x="15243" y="655148"/>
                </a:lnTo>
                <a:lnTo>
                  <a:pt x="15243" y="640626"/>
                </a:lnTo>
                <a:lnTo>
                  <a:pt x="1262" y="640626"/>
                </a:lnTo>
                <a:close/>
              </a:path>
              <a:path w="115570" h="1374139">
                <a:moveTo>
                  <a:pt x="69543" y="601930"/>
                </a:moveTo>
                <a:lnTo>
                  <a:pt x="69543" y="616092"/>
                </a:lnTo>
                <a:lnTo>
                  <a:pt x="72279" y="615977"/>
                </a:lnTo>
                <a:lnTo>
                  <a:pt x="94889" y="589678"/>
                </a:lnTo>
                <a:lnTo>
                  <a:pt x="94889" y="577171"/>
                </a:lnTo>
                <a:lnTo>
                  <a:pt x="93746" y="571563"/>
                </a:lnTo>
                <a:lnTo>
                  <a:pt x="89146" y="561762"/>
                </a:lnTo>
                <a:lnTo>
                  <a:pt x="85974" y="557898"/>
                </a:lnTo>
                <a:lnTo>
                  <a:pt x="82892" y="555725"/>
                </a:lnTo>
                <a:lnTo>
                  <a:pt x="82892" y="586882"/>
                </a:lnTo>
                <a:lnTo>
                  <a:pt x="82351" y="589889"/>
                </a:lnTo>
                <a:lnTo>
                  <a:pt x="72279" y="601750"/>
                </a:lnTo>
                <a:lnTo>
                  <a:pt x="69543" y="601930"/>
                </a:lnTo>
                <a:close/>
              </a:path>
              <a:path w="115570" h="1374139">
                <a:moveTo>
                  <a:pt x="11635" y="558387"/>
                </a:moveTo>
                <a:lnTo>
                  <a:pt x="11635" y="580147"/>
                </a:lnTo>
                <a:lnTo>
                  <a:pt x="12237" y="577411"/>
                </a:lnTo>
                <a:lnTo>
                  <a:pt x="14642" y="572751"/>
                </a:lnTo>
                <a:lnTo>
                  <a:pt x="16311" y="570947"/>
                </a:lnTo>
                <a:lnTo>
                  <a:pt x="18445" y="569684"/>
                </a:lnTo>
                <a:lnTo>
                  <a:pt x="20550" y="568391"/>
                </a:lnTo>
                <a:lnTo>
                  <a:pt x="23030" y="567745"/>
                </a:lnTo>
                <a:lnTo>
                  <a:pt x="28863" y="567745"/>
                </a:lnTo>
                <a:lnTo>
                  <a:pt x="40679" y="581681"/>
                </a:lnTo>
                <a:lnTo>
                  <a:pt x="40679" y="592910"/>
                </a:lnTo>
                <a:lnTo>
                  <a:pt x="52044" y="592910"/>
                </a:lnTo>
                <a:lnTo>
                  <a:pt x="52044" y="580839"/>
                </a:lnTo>
                <a:lnTo>
                  <a:pt x="52721" y="577201"/>
                </a:lnTo>
                <a:lnTo>
                  <a:pt x="55427" y="571157"/>
                </a:lnTo>
                <a:lnTo>
                  <a:pt x="57291" y="568857"/>
                </a:lnTo>
                <a:lnTo>
                  <a:pt x="59666" y="567294"/>
                </a:lnTo>
                <a:lnTo>
                  <a:pt x="62011" y="565700"/>
                </a:lnTo>
                <a:lnTo>
                  <a:pt x="64732" y="564904"/>
                </a:lnTo>
                <a:lnTo>
                  <a:pt x="70806" y="564904"/>
                </a:lnTo>
                <a:lnTo>
                  <a:pt x="82892" y="579937"/>
                </a:lnTo>
                <a:lnTo>
                  <a:pt x="82892" y="555725"/>
                </a:lnTo>
                <a:lnTo>
                  <a:pt x="77916" y="552216"/>
                </a:lnTo>
                <a:lnTo>
                  <a:pt x="73436" y="550826"/>
                </a:lnTo>
                <a:lnTo>
                  <a:pt x="62447" y="550803"/>
                </a:lnTo>
                <a:lnTo>
                  <a:pt x="57561" y="552486"/>
                </a:lnTo>
                <a:lnTo>
                  <a:pt x="49684" y="559251"/>
                </a:lnTo>
                <a:lnTo>
                  <a:pt x="47249" y="564002"/>
                </a:lnTo>
                <a:lnTo>
                  <a:pt x="46317" y="570135"/>
                </a:lnTo>
                <a:lnTo>
                  <a:pt x="45595" y="570135"/>
                </a:lnTo>
                <a:lnTo>
                  <a:pt x="44362" y="565325"/>
                </a:lnTo>
                <a:lnTo>
                  <a:pt x="41942" y="561476"/>
                </a:lnTo>
                <a:lnTo>
                  <a:pt x="34726" y="555673"/>
                </a:lnTo>
                <a:lnTo>
                  <a:pt x="30336" y="554230"/>
                </a:lnTo>
                <a:lnTo>
                  <a:pt x="20264" y="554331"/>
                </a:lnTo>
                <a:lnTo>
                  <a:pt x="16446" y="555403"/>
                </a:lnTo>
                <a:lnTo>
                  <a:pt x="11635" y="558387"/>
                </a:lnTo>
                <a:close/>
              </a:path>
              <a:path w="115570" h="1374139">
                <a:moveTo>
                  <a:pt x="0" y="577201"/>
                </a:moveTo>
                <a:lnTo>
                  <a:pt x="0" y="588776"/>
                </a:lnTo>
                <a:lnTo>
                  <a:pt x="1067" y="593918"/>
                </a:lnTo>
                <a:lnTo>
                  <a:pt x="25255" y="614152"/>
                </a:lnTo>
                <a:lnTo>
                  <a:pt x="25255" y="600668"/>
                </a:lnTo>
                <a:lnTo>
                  <a:pt x="22429" y="600547"/>
                </a:lnTo>
                <a:lnTo>
                  <a:pt x="20009" y="599675"/>
                </a:lnTo>
                <a:lnTo>
                  <a:pt x="15950" y="596428"/>
                </a:lnTo>
                <a:lnTo>
                  <a:pt x="14386" y="594324"/>
                </a:lnTo>
                <a:lnTo>
                  <a:pt x="12191" y="589122"/>
                </a:lnTo>
                <a:lnTo>
                  <a:pt x="11635" y="586311"/>
                </a:lnTo>
                <a:lnTo>
                  <a:pt x="11635" y="558387"/>
                </a:lnTo>
                <a:lnTo>
                  <a:pt x="8809" y="560123"/>
                </a:lnTo>
                <a:lnTo>
                  <a:pt x="5757" y="563461"/>
                </a:lnTo>
                <a:lnTo>
                  <a:pt x="3472" y="567790"/>
                </a:lnTo>
                <a:lnTo>
                  <a:pt x="1157" y="572090"/>
                </a:lnTo>
                <a:lnTo>
                  <a:pt x="0" y="577201"/>
                </a:lnTo>
                <a:close/>
              </a:path>
              <a:path w="115570" h="1374139">
                <a:moveTo>
                  <a:pt x="13259" y="460803"/>
                </a:moveTo>
                <a:lnTo>
                  <a:pt x="13259" y="474694"/>
                </a:lnTo>
                <a:lnTo>
                  <a:pt x="93626" y="474694"/>
                </a:lnTo>
                <a:lnTo>
                  <a:pt x="93626" y="460803"/>
                </a:lnTo>
                <a:lnTo>
                  <a:pt x="13259" y="460803"/>
                </a:lnTo>
                <a:close/>
              </a:path>
              <a:path w="115570" h="1374139">
                <a:moveTo>
                  <a:pt x="1262" y="431984"/>
                </a:moveTo>
                <a:lnTo>
                  <a:pt x="1262" y="503467"/>
                </a:lnTo>
                <a:lnTo>
                  <a:pt x="13259" y="503467"/>
                </a:lnTo>
                <a:lnTo>
                  <a:pt x="13259" y="431984"/>
                </a:lnTo>
                <a:lnTo>
                  <a:pt x="1262" y="431984"/>
                </a:lnTo>
                <a:close/>
              </a:path>
              <a:path w="115570" h="1374139">
                <a:moveTo>
                  <a:pt x="1262" y="402388"/>
                </a:moveTo>
                <a:lnTo>
                  <a:pt x="1262" y="416188"/>
                </a:lnTo>
                <a:lnTo>
                  <a:pt x="93626" y="416188"/>
                </a:lnTo>
                <a:lnTo>
                  <a:pt x="93626" y="403335"/>
                </a:lnTo>
                <a:lnTo>
                  <a:pt x="69092" y="386347"/>
                </a:lnTo>
                <a:lnTo>
                  <a:pt x="69092" y="402388"/>
                </a:lnTo>
                <a:lnTo>
                  <a:pt x="1262" y="402388"/>
                </a:lnTo>
                <a:close/>
              </a:path>
              <a:path w="115570" h="1374139">
                <a:moveTo>
                  <a:pt x="25887" y="341639"/>
                </a:moveTo>
                <a:lnTo>
                  <a:pt x="25887" y="355575"/>
                </a:lnTo>
                <a:lnTo>
                  <a:pt x="93626" y="355575"/>
                </a:lnTo>
                <a:lnTo>
                  <a:pt x="93626" y="341639"/>
                </a:lnTo>
                <a:lnTo>
                  <a:pt x="25887" y="341639"/>
                </a:lnTo>
                <a:close/>
              </a:path>
              <a:path w="115570" h="1374139">
                <a:moveTo>
                  <a:pt x="1262" y="341639"/>
                </a:moveTo>
                <a:lnTo>
                  <a:pt x="1262" y="354537"/>
                </a:lnTo>
                <a:lnTo>
                  <a:pt x="69092" y="401531"/>
                </a:lnTo>
                <a:lnTo>
                  <a:pt x="69092" y="386347"/>
                </a:lnTo>
                <a:lnTo>
                  <a:pt x="25887" y="356432"/>
                </a:lnTo>
                <a:lnTo>
                  <a:pt x="25887" y="341639"/>
                </a:lnTo>
                <a:lnTo>
                  <a:pt x="1262" y="341639"/>
                </a:lnTo>
                <a:close/>
              </a:path>
              <a:path w="115570" h="1374139">
                <a:moveTo>
                  <a:pt x="1262" y="308818"/>
                </a:moveTo>
                <a:lnTo>
                  <a:pt x="1262" y="325865"/>
                </a:lnTo>
                <a:lnTo>
                  <a:pt x="45279" y="298355"/>
                </a:lnTo>
                <a:lnTo>
                  <a:pt x="93626" y="327940"/>
                </a:lnTo>
                <a:lnTo>
                  <a:pt x="93626" y="311839"/>
                </a:lnTo>
                <a:lnTo>
                  <a:pt x="54209" y="288298"/>
                </a:lnTo>
                <a:lnTo>
                  <a:pt x="54209" y="275219"/>
                </a:lnTo>
                <a:lnTo>
                  <a:pt x="41220" y="275219"/>
                </a:lnTo>
                <a:lnTo>
                  <a:pt x="41220" y="285907"/>
                </a:lnTo>
                <a:lnTo>
                  <a:pt x="1262" y="308818"/>
                </a:lnTo>
                <a:close/>
              </a:path>
              <a:path w="115570" h="1374139">
                <a:moveTo>
                  <a:pt x="1262" y="261418"/>
                </a:moveTo>
                <a:lnTo>
                  <a:pt x="1262" y="275219"/>
                </a:lnTo>
                <a:lnTo>
                  <a:pt x="93626" y="275219"/>
                </a:lnTo>
                <a:lnTo>
                  <a:pt x="93626" y="261418"/>
                </a:lnTo>
                <a:lnTo>
                  <a:pt x="1262" y="261418"/>
                </a:lnTo>
                <a:close/>
              </a:path>
              <a:path w="115570" h="1374139">
                <a:moveTo>
                  <a:pt x="1262" y="210682"/>
                </a:moveTo>
                <a:lnTo>
                  <a:pt x="1262" y="227684"/>
                </a:lnTo>
                <a:lnTo>
                  <a:pt x="41220" y="250414"/>
                </a:lnTo>
                <a:lnTo>
                  <a:pt x="41220" y="261418"/>
                </a:lnTo>
                <a:lnTo>
                  <a:pt x="54209" y="261418"/>
                </a:lnTo>
                <a:lnTo>
                  <a:pt x="54209" y="248204"/>
                </a:lnTo>
                <a:lnTo>
                  <a:pt x="93626" y="224978"/>
                </a:lnTo>
                <a:lnTo>
                  <a:pt x="93626" y="208697"/>
                </a:lnTo>
                <a:lnTo>
                  <a:pt x="45370" y="238102"/>
                </a:lnTo>
                <a:lnTo>
                  <a:pt x="1262" y="210682"/>
                </a:lnTo>
                <a:close/>
              </a:path>
              <a:path w="115570" h="1374139">
                <a:moveTo>
                  <a:pt x="1262" y="181119"/>
                </a:moveTo>
                <a:lnTo>
                  <a:pt x="1262" y="195055"/>
                </a:lnTo>
                <a:lnTo>
                  <a:pt x="93626" y="195055"/>
                </a:lnTo>
                <a:lnTo>
                  <a:pt x="93626" y="181119"/>
                </a:lnTo>
                <a:lnTo>
                  <a:pt x="53352" y="181119"/>
                </a:lnTo>
                <a:lnTo>
                  <a:pt x="53352" y="121091"/>
                </a:lnTo>
                <a:lnTo>
                  <a:pt x="41401" y="121091"/>
                </a:lnTo>
                <a:lnTo>
                  <a:pt x="41401" y="181119"/>
                </a:lnTo>
                <a:lnTo>
                  <a:pt x="1262" y="181119"/>
                </a:lnTo>
                <a:close/>
              </a:path>
              <a:path w="115570" h="1374139">
                <a:moveTo>
                  <a:pt x="53352" y="121091"/>
                </a:moveTo>
                <a:lnTo>
                  <a:pt x="53352" y="135072"/>
                </a:lnTo>
                <a:lnTo>
                  <a:pt x="93626" y="135072"/>
                </a:lnTo>
                <a:lnTo>
                  <a:pt x="93626" y="121091"/>
                </a:lnTo>
                <a:lnTo>
                  <a:pt x="53352" y="121091"/>
                </a:lnTo>
                <a:close/>
              </a:path>
              <a:path w="115570" h="1374139">
                <a:moveTo>
                  <a:pt x="1262" y="121091"/>
                </a:moveTo>
                <a:lnTo>
                  <a:pt x="1262" y="135072"/>
                </a:lnTo>
                <a:lnTo>
                  <a:pt x="41401" y="135072"/>
                </a:lnTo>
                <a:lnTo>
                  <a:pt x="41401" y="121091"/>
                </a:lnTo>
                <a:lnTo>
                  <a:pt x="1262" y="121091"/>
                </a:lnTo>
                <a:close/>
              </a:path>
              <a:path w="115570" h="1374139">
                <a:moveTo>
                  <a:pt x="1262" y="86861"/>
                </a:moveTo>
                <a:lnTo>
                  <a:pt x="1262" y="100797"/>
                </a:lnTo>
                <a:lnTo>
                  <a:pt x="93626" y="100797"/>
                </a:lnTo>
                <a:lnTo>
                  <a:pt x="93626" y="86861"/>
                </a:lnTo>
                <a:lnTo>
                  <a:pt x="1262" y="86861"/>
                </a:lnTo>
                <a:close/>
              </a:path>
              <a:path w="115570" h="1374139">
                <a:moveTo>
                  <a:pt x="1262" y="26187"/>
                </a:moveTo>
                <a:lnTo>
                  <a:pt x="1262" y="66566"/>
                </a:lnTo>
                <a:lnTo>
                  <a:pt x="93626" y="66566"/>
                </a:lnTo>
                <a:lnTo>
                  <a:pt x="93626" y="24007"/>
                </a:lnTo>
                <a:lnTo>
                  <a:pt x="92544" y="18129"/>
                </a:lnTo>
                <a:lnTo>
                  <a:pt x="88184" y="8929"/>
                </a:lnTo>
                <a:lnTo>
                  <a:pt x="85222" y="5532"/>
                </a:lnTo>
                <a:lnTo>
                  <a:pt x="81675" y="3437"/>
                </a:lnTo>
                <a:lnTo>
                  <a:pt x="81675" y="52630"/>
                </a:lnTo>
                <a:lnTo>
                  <a:pt x="52089" y="52630"/>
                </a:lnTo>
                <a:lnTo>
                  <a:pt x="52089" y="5921"/>
                </a:lnTo>
                <a:lnTo>
                  <a:pt x="50691" y="7245"/>
                </a:lnTo>
                <a:lnTo>
                  <a:pt x="48887" y="10192"/>
                </a:lnTo>
                <a:lnTo>
                  <a:pt x="47053" y="13108"/>
                </a:lnTo>
                <a:lnTo>
                  <a:pt x="46061" y="16100"/>
                </a:lnTo>
                <a:lnTo>
                  <a:pt x="45911" y="19167"/>
                </a:lnTo>
                <a:lnTo>
                  <a:pt x="45009" y="19167"/>
                </a:lnTo>
                <a:lnTo>
                  <a:pt x="44287" y="16340"/>
                </a:lnTo>
                <a:lnTo>
                  <a:pt x="43145" y="13755"/>
                </a:lnTo>
                <a:lnTo>
                  <a:pt x="41220" y="10878"/>
                </a:lnTo>
                <a:lnTo>
                  <a:pt x="41220" y="52630"/>
                </a:lnTo>
                <a:lnTo>
                  <a:pt x="13124" y="52630"/>
                </a:lnTo>
                <a:lnTo>
                  <a:pt x="13124" y="6853"/>
                </a:lnTo>
                <a:lnTo>
                  <a:pt x="9546" y="8944"/>
                </a:lnTo>
                <a:lnTo>
                  <a:pt x="6644" y="12161"/>
                </a:lnTo>
                <a:lnTo>
                  <a:pt x="2345" y="20760"/>
                </a:lnTo>
                <a:lnTo>
                  <a:pt x="1262" y="26187"/>
                </a:lnTo>
                <a:close/>
              </a:path>
              <a:path w="115570" h="1374139">
                <a:moveTo>
                  <a:pt x="52089" y="5921"/>
                </a:moveTo>
                <a:lnTo>
                  <a:pt x="52089" y="28292"/>
                </a:lnTo>
                <a:lnTo>
                  <a:pt x="52811" y="25075"/>
                </a:lnTo>
                <a:lnTo>
                  <a:pt x="55697" y="19633"/>
                </a:lnTo>
                <a:lnTo>
                  <a:pt x="57637" y="17528"/>
                </a:lnTo>
                <a:lnTo>
                  <a:pt x="62507" y="14582"/>
                </a:lnTo>
                <a:lnTo>
                  <a:pt x="65183" y="13845"/>
                </a:lnTo>
                <a:lnTo>
                  <a:pt x="71978" y="13845"/>
                </a:lnTo>
                <a:lnTo>
                  <a:pt x="75210" y="15288"/>
                </a:lnTo>
                <a:lnTo>
                  <a:pt x="80382" y="21061"/>
                </a:lnTo>
                <a:lnTo>
                  <a:pt x="81675" y="25842"/>
                </a:lnTo>
                <a:lnTo>
                  <a:pt x="81675" y="3437"/>
                </a:lnTo>
                <a:lnTo>
                  <a:pt x="77736" y="1112"/>
                </a:lnTo>
                <a:lnTo>
                  <a:pt x="73497" y="0"/>
                </a:lnTo>
                <a:lnTo>
                  <a:pt x="63996" y="0"/>
                </a:lnTo>
                <a:lnTo>
                  <a:pt x="59937" y="962"/>
                </a:lnTo>
                <a:lnTo>
                  <a:pt x="53262" y="4810"/>
                </a:lnTo>
                <a:lnTo>
                  <a:pt x="52089" y="5921"/>
                </a:lnTo>
                <a:close/>
              </a:path>
              <a:path w="115570" h="1374139">
                <a:moveTo>
                  <a:pt x="13124" y="6853"/>
                </a:moveTo>
                <a:lnTo>
                  <a:pt x="13124" y="28066"/>
                </a:lnTo>
                <a:lnTo>
                  <a:pt x="14416" y="23962"/>
                </a:lnTo>
                <a:lnTo>
                  <a:pt x="19588" y="18610"/>
                </a:lnTo>
                <a:lnTo>
                  <a:pt x="22790" y="17273"/>
                </a:lnTo>
                <a:lnTo>
                  <a:pt x="29585" y="17273"/>
                </a:lnTo>
                <a:lnTo>
                  <a:pt x="41220" y="30833"/>
                </a:lnTo>
                <a:lnTo>
                  <a:pt x="41220" y="10878"/>
                </a:lnTo>
                <a:lnTo>
                  <a:pt x="20956" y="3607"/>
                </a:lnTo>
                <a:lnTo>
                  <a:pt x="16852" y="4675"/>
                </a:lnTo>
                <a:lnTo>
                  <a:pt x="13124" y="6853"/>
                </a:lnTo>
                <a:close/>
              </a:path>
            </a:pathLst>
          </a:custGeom>
          <a:solidFill>
            <a:srgbClr val="21232A"/>
          </a:solidFill>
        </p:spPr>
        <p:txBody>
          <a:bodyPr wrap="square" lIns="0" tIns="0" rIns="0" bIns="0" rtlCol="0"/>
          <a:lstStyle/>
          <a:p>
            <a:endParaRPr/>
          </a:p>
        </p:txBody>
      </p:sp>
      <p:pic>
        <p:nvPicPr>
          <p:cNvPr id="70" name="object 70"/>
          <p:cNvPicPr/>
          <p:nvPr/>
        </p:nvPicPr>
        <p:blipFill>
          <a:blip r:embed="rId15" cstate="print"/>
          <a:stretch>
            <a:fillRect/>
          </a:stretch>
        </p:blipFill>
        <p:spPr>
          <a:xfrm>
            <a:off x="1290276" y="2520949"/>
            <a:ext cx="5173164" cy="411595"/>
          </a:xfrm>
          <a:prstGeom prst="rect">
            <a:avLst/>
          </a:prstGeom>
        </p:spPr>
      </p:pic>
      <p:grpSp>
        <p:nvGrpSpPr>
          <p:cNvPr id="71" name="object 71"/>
          <p:cNvGrpSpPr/>
          <p:nvPr/>
        </p:nvGrpSpPr>
        <p:grpSpPr>
          <a:xfrm>
            <a:off x="781050" y="2133600"/>
            <a:ext cx="387985" cy="581025"/>
            <a:chOff x="781050" y="2133600"/>
            <a:chExt cx="387985" cy="581025"/>
          </a:xfrm>
        </p:grpSpPr>
        <p:sp>
          <p:nvSpPr>
            <p:cNvPr id="72" name="object 72"/>
            <p:cNvSpPr/>
            <p:nvPr/>
          </p:nvSpPr>
          <p:spPr>
            <a:xfrm>
              <a:off x="781050" y="2266950"/>
              <a:ext cx="196850" cy="447675"/>
            </a:xfrm>
            <a:custGeom>
              <a:avLst/>
              <a:gdLst/>
              <a:ahLst/>
              <a:cxnLst/>
              <a:rect l="l" t="t" r="r" b="b"/>
              <a:pathLst>
                <a:path w="196850" h="447675">
                  <a:moveTo>
                    <a:pt x="127262" y="352668"/>
                  </a:moveTo>
                  <a:lnTo>
                    <a:pt x="123241" y="352668"/>
                  </a:lnTo>
                  <a:lnTo>
                    <a:pt x="118282" y="357628"/>
                  </a:lnTo>
                  <a:lnTo>
                    <a:pt x="118282" y="361649"/>
                  </a:lnTo>
                  <a:lnTo>
                    <a:pt x="156683" y="400050"/>
                  </a:lnTo>
                  <a:lnTo>
                    <a:pt x="118282" y="438450"/>
                  </a:lnTo>
                  <a:lnTo>
                    <a:pt x="118282" y="442471"/>
                  </a:lnTo>
                  <a:lnTo>
                    <a:pt x="123241" y="447431"/>
                  </a:lnTo>
                  <a:lnTo>
                    <a:pt x="127262" y="447431"/>
                  </a:lnTo>
                  <a:lnTo>
                    <a:pt x="168293" y="406400"/>
                  </a:lnTo>
                  <a:lnTo>
                    <a:pt x="165663" y="406400"/>
                  </a:lnTo>
                  <a:lnTo>
                    <a:pt x="165663" y="393700"/>
                  </a:lnTo>
                  <a:lnTo>
                    <a:pt x="168293" y="393700"/>
                  </a:lnTo>
                  <a:lnTo>
                    <a:pt x="127262" y="352668"/>
                  </a:lnTo>
                  <a:close/>
                </a:path>
                <a:path w="196850" h="447675">
                  <a:moveTo>
                    <a:pt x="6350" y="0"/>
                  </a:moveTo>
                  <a:lnTo>
                    <a:pt x="0" y="0"/>
                  </a:lnTo>
                  <a:lnTo>
                    <a:pt x="0" y="406400"/>
                  </a:lnTo>
                  <a:lnTo>
                    <a:pt x="6350" y="406400"/>
                  </a:lnTo>
                  <a:lnTo>
                    <a:pt x="6350" y="393700"/>
                  </a:lnTo>
                  <a:lnTo>
                    <a:pt x="12700" y="393700"/>
                  </a:lnTo>
                  <a:lnTo>
                    <a:pt x="12700" y="12700"/>
                  </a:lnTo>
                  <a:lnTo>
                    <a:pt x="6350" y="12700"/>
                  </a:lnTo>
                  <a:lnTo>
                    <a:pt x="6350" y="0"/>
                  </a:lnTo>
                  <a:close/>
                </a:path>
                <a:path w="196850" h="447675">
                  <a:moveTo>
                    <a:pt x="12700" y="393700"/>
                  </a:moveTo>
                  <a:lnTo>
                    <a:pt x="6350" y="393700"/>
                  </a:lnTo>
                  <a:lnTo>
                    <a:pt x="6350" y="406400"/>
                  </a:lnTo>
                  <a:lnTo>
                    <a:pt x="150333" y="406400"/>
                  </a:lnTo>
                  <a:lnTo>
                    <a:pt x="156683" y="400050"/>
                  </a:lnTo>
                  <a:lnTo>
                    <a:pt x="12700" y="400050"/>
                  </a:lnTo>
                  <a:lnTo>
                    <a:pt x="12700" y="393700"/>
                  </a:lnTo>
                  <a:close/>
                </a:path>
                <a:path w="196850" h="447675">
                  <a:moveTo>
                    <a:pt x="168293" y="393700"/>
                  </a:moveTo>
                  <a:lnTo>
                    <a:pt x="165663" y="393700"/>
                  </a:lnTo>
                  <a:lnTo>
                    <a:pt x="165663" y="406400"/>
                  </a:lnTo>
                  <a:lnTo>
                    <a:pt x="168293" y="406400"/>
                  </a:lnTo>
                  <a:lnTo>
                    <a:pt x="172633" y="402060"/>
                  </a:lnTo>
                  <a:lnTo>
                    <a:pt x="172633" y="398039"/>
                  </a:lnTo>
                  <a:lnTo>
                    <a:pt x="168293" y="393700"/>
                  </a:lnTo>
                  <a:close/>
                </a:path>
                <a:path w="196850" h="447675">
                  <a:moveTo>
                    <a:pt x="150333" y="393700"/>
                  </a:moveTo>
                  <a:lnTo>
                    <a:pt x="12700" y="393700"/>
                  </a:lnTo>
                  <a:lnTo>
                    <a:pt x="12700" y="400050"/>
                  </a:lnTo>
                  <a:lnTo>
                    <a:pt x="156683" y="400050"/>
                  </a:lnTo>
                  <a:lnTo>
                    <a:pt x="150333" y="393700"/>
                  </a:lnTo>
                  <a:close/>
                </a:path>
                <a:path w="196850" h="447675">
                  <a:moveTo>
                    <a:pt x="196850" y="0"/>
                  </a:moveTo>
                  <a:lnTo>
                    <a:pt x="6350" y="0"/>
                  </a:lnTo>
                  <a:lnTo>
                    <a:pt x="6350" y="12700"/>
                  </a:lnTo>
                  <a:lnTo>
                    <a:pt x="12700" y="12700"/>
                  </a:lnTo>
                  <a:lnTo>
                    <a:pt x="12700" y="6350"/>
                  </a:lnTo>
                  <a:lnTo>
                    <a:pt x="196850" y="6350"/>
                  </a:lnTo>
                  <a:lnTo>
                    <a:pt x="196850" y="0"/>
                  </a:lnTo>
                  <a:close/>
                </a:path>
                <a:path w="196850" h="447675">
                  <a:moveTo>
                    <a:pt x="196850" y="6350"/>
                  </a:moveTo>
                  <a:lnTo>
                    <a:pt x="12700" y="6350"/>
                  </a:lnTo>
                  <a:lnTo>
                    <a:pt x="12700" y="12700"/>
                  </a:lnTo>
                  <a:lnTo>
                    <a:pt x="196850" y="12700"/>
                  </a:lnTo>
                  <a:lnTo>
                    <a:pt x="196850" y="6350"/>
                  </a:lnTo>
                  <a:close/>
                </a:path>
              </a:pathLst>
            </a:custGeom>
            <a:solidFill>
              <a:srgbClr val="0C99FF"/>
            </a:solidFill>
          </p:spPr>
          <p:txBody>
            <a:bodyPr wrap="square" lIns="0" tIns="0" rIns="0" bIns="0" rtlCol="0"/>
            <a:lstStyle/>
            <a:p>
              <a:endParaRPr/>
            </a:p>
          </p:txBody>
        </p:sp>
        <p:pic>
          <p:nvPicPr>
            <p:cNvPr id="73" name="object 73"/>
            <p:cNvPicPr/>
            <p:nvPr/>
          </p:nvPicPr>
          <p:blipFill>
            <a:blip r:embed="rId16" cstate="print"/>
            <a:stretch>
              <a:fillRect/>
            </a:stretch>
          </p:blipFill>
          <p:spPr>
            <a:xfrm>
              <a:off x="965200" y="2133600"/>
              <a:ext cx="203348" cy="203348"/>
            </a:xfrm>
            <a:prstGeom prst="rect">
              <a:avLst/>
            </a:prstGeom>
          </p:spPr>
        </p:pic>
      </p:grpSp>
      <p:pic>
        <p:nvPicPr>
          <p:cNvPr id="74" name="object 74"/>
          <p:cNvPicPr/>
          <p:nvPr/>
        </p:nvPicPr>
        <p:blipFill>
          <a:blip r:embed="rId17" cstate="print"/>
          <a:stretch>
            <a:fillRect/>
          </a:stretch>
        </p:blipFill>
        <p:spPr>
          <a:xfrm>
            <a:off x="608892" y="4126526"/>
            <a:ext cx="2085230" cy="146446"/>
          </a:xfrm>
          <a:prstGeom prst="rect">
            <a:avLst/>
          </a:prstGeom>
        </p:spPr>
      </p:pic>
      <p:sp>
        <p:nvSpPr>
          <p:cNvPr id="75" name="object 75"/>
          <p:cNvSpPr/>
          <p:nvPr/>
        </p:nvSpPr>
        <p:spPr>
          <a:xfrm>
            <a:off x="444500" y="4152824"/>
            <a:ext cx="69215" cy="68580"/>
          </a:xfrm>
          <a:custGeom>
            <a:avLst/>
            <a:gdLst/>
            <a:ahLst/>
            <a:cxnLst/>
            <a:rect l="l" t="t" r="r" b="b"/>
            <a:pathLst>
              <a:path w="69215" h="68579">
                <a:moveTo>
                  <a:pt x="68961" y="0"/>
                </a:moveTo>
                <a:lnTo>
                  <a:pt x="0" y="0"/>
                </a:lnTo>
                <a:lnTo>
                  <a:pt x="0" y="68427"/>
                </a:lnTo>
                <a:lnTo>
                  <a:pt x="68961" y="68427"/>
                </a:lnTo>
                <a:lnTo>
                  <a:pt x="68961" y="0"/>
                </a:lnTo>
                <a:close/>
              </a:path>
            </a:pathLst>
          </a:custGeom>
          <a:solidFill>
            <a:srgbClr val="FFCD28"/>
          </a:solidFill>
        </p:spPr>
        <p:txBody>
          <a:bodyPr wrap="square" lIns="0" tIns="0" rIns="0" bIns="0" rtlCol="0"/>
          <a:lstStyle/>
          <a:p>
            <a:endParaRPr/>
          </a:p>
        </p:txBody>
      </p:sp>
      <p:pic>
        <p:nvPicPr>
          <p:cNvPr id="76" name="object 76"/>
          <p:cNvPicPr/>
          <p:nvPr/>
        </p:nvPicPr>
        <p:blipFill>
          <a:blip r:embed="rId18" cstate="print"/>
          <a:stretch>
            <a:fillRect/>
          </a:stretch>
        </p:blipFill>
        <p:spPr>
          <a:xfrm>
            <a:off x="759898" y="4375150"/>
            <a:ext cx="5076538" cy="273627"/>
          </a:xfrm>
          <a:prstGeom prst="rect">
            <a:avLst/>
          </a:prstGeom>
        </p:spPr>
      </p:pic>
      <p:pic>
        <p:nvPicPr>
          <p:cNvPr id="77" name="object 77"/>
          <p:cNvPicPr/>
          <p:nvPr/>
        </p:nvPicPr>
        <p:blipFill>
          <a:blip r:embed="rId19" cstate="print"/>
          <a:stretch>
            <a:fillRect/>
          </a:stretch>
        </p:blipFill>
        <p:spPr>
          <a:xfrm>
            <a:off x="609600" y="4406900"/>
            <a:ext cx="68662" cy="68662"/>
          </a:xfrm>
          <a:prstGeom prst="rect">
            <a:avLst/>
          </a:prstGeom>
        </p:spPr>
      </p:pic>
      <p:pic>
        <p:nvPicPr>
          <p:cNvPr id="78" name="object 78"/>
          <p:cNvPicPr/>
          <p:nvPr/>
        </p:nvPicPr>
        <p:blipFill>
          <a:blip r:embed="rId20" cstate="print"/>
          <a:stretch>
            <a:fillRect/>
          </a:stretch>
        </p:blipFill>
        <p:spPr>
          <a:xfrm>
            <a:off x="760890" y="4743450"/>
            <a:ext cx="6072695" cy="281564"/>
          </a:xfrm>
          <a:prstGeom prst="rect">
            <a:avLst/>
          </a:prstGeom>
        </p:spPr>
      </p:pic>
      <p:pic>
        <p:nvPicPr>
          <p:cNvPr id="79" name="object 79"/>
          <p:cNvPicPr/>
          <p:nvPr/>
        </p:nvPicPr>
        <p:blipFill>
          <a:blip r:embed="rId21" cstate="print"/>
          <a:stretch>
            <a:fillRect/>
          </a:stretch>
        </p:blipFill>
        <p:spPr>
          <a:xfrm>
            <a:off x="609600" y="4775200"/>
            <a:ext cx="68662" cy="68662"/>
          </a:xfrm>
          <a:prstGeom prst="rect">
            <a:avLst/>
          </a:prstGeom>
        </p:spPr>
      </p:pic>
      <p:pic>
        <p:nvPicPr>
          <p:cNvPr id="80" name="object 80"/>
          <p:cNvPicPr/>
          <p:nvPr/>
        </p:nvPicPr>
        <p:blipFill>
          <a:blip r:embed="rId22" cstate="print"/>
          <a:stretch>
            <a:fillRect/>
          </a:stretch>
        </p:blipFill>
        <p:spPr>
          <a:xfrm>
            <a:off x="761567" y="5124450"/>
            <a:ext cx="4486626" cy="121227"/>
          </a:xfrm>
          <a:prstGeom prst="rect">
            <a:avLst/>
          </a:prstGeom>
        </p:spPr>
      </p:pic>
      <p:pic>
        <p:nvPicPr>
          <p:cNvPr id="81" name="object 81"/>
          <p:cNvPicPr/>
          <p:nvPr/>
        </p:nvPicPr>
        <p:blipFill>
          <a:blip r:embed="rId19" cstate="print"/>
          <a:stretch>
            <a:fillRect/>
          </a:stretch>
        </p:blipFill>
        <p:spPr>
          <a:xfrm>
            <a:off x="609600" y="5143500"/>
            <a:ext cx="68662" cy="68662"/>
          </a:xfrm>
          <a:prstGeom prst="rect">
            <a:avLst/>
          </a:prstGeom>
        </p:spPr>
      </p:pic>
      <p:pic>
        <p:nvPicPr>
          <p:cNvPr id="82" name="object 82"/>
          <p:cNvPicPr/>
          <p:nvPr/>
        </p:nvPicPr>
        <p:blipFill>
          <a:blip r:embed="rId23" cstate="print"/>
          <a:stretch>
            <a:fillRect/>
          </a:stretch>
        </p:blipFill>
        <p:spPr>
          <a:xfrm>
            <a:off x="608892" y="5485426"/>
            <a:ext cx="4482324" cy="146446"/>
          </a:xfrm>
          <a:prstGeom prst="rect">
            <a:avLst/>
          </a:prstGeom>
        </p:spPr>
      </p:pic>
      <p:pic>
        <p:nvPicPr>
          <p:cNvPr id="83" name="object 83"/>
          <p:cNvPicPr/>
          <p:nvPr/>
        </p:nvPicPr>
        <p:blipFill>
          <a:blip r:embed="rId24" cstate="print"/>
          <a:stretch>
            <a:fillRect/>
          </a:stretch>
        </p:blipFill>
        <p:spPr>
          <a:xfrm>
            <a:off x="609217" y="8393725"/>
            <a:ext cx="3060474" cy="146446"/>
          </a:xfrm>
          <a:prstGeom prst="rect">
            <a:avLst/>
          </a:prstGeom>
        </p:spPr>
      </p:pic>
      <p:sp>
        <p:nvSpPr>
          <p:cNvPr id="84" name="object 84"/>
          <p:cNvSpPr/>
          <p:nvPr/>
        </p:nvSpPr>
        <p:spPr>
          <a:xfrm>
            <a:off x="444500" y="5511724"/>
            <a:ext cx="69215" cy="68580"/>
          </a:xfrm>
          <a:custGeom>
            <a:avLst/>
            <a:gdLst/>
            <a:ahLst/>
            <a:cxnLst/>
            <a:rect l="l" t="t" r="r" b="b"/>
            <a:pathLst>
              <a:path w="69215" h="68579">
                <a:moveTo>
                  <a:pt x="68961" y="0"/>
                </a:moveTo>
                <a:lnTo>
                  <a:pt x="0" y="0"/>
                </a:lnTo>
                <a:lnTo>
                  <a:pt x="0" y="68427"/>
                </a:lnTo>
                <a:lnTo>
                  <a:pt x="68961" y="68427"/>
                </a:lnTo>
                <a:lnTo>
                  <a:pt x="68961" y="0"/>
                </a:lnTo>
                <a:close/>
              </a:path>
            </a:pathLst>
          </a:custGeom>
          <a:solidFill>
            <a:srgbClr val="FFCD28"/>
          </a:solidFill>
        </p:spPr>
        <p:txBody>
          <a:bodyPr wrap="square" lIns="0" tIns="0" rIns="0" bIns="0" rtlCol="0"/>
          <a:lstStyle/>
          <a:p>
            <a:endParaRPr/>
          </a:p>
        </p:txBody>
      </p:sp>
      <p:sp>
        <p:nvSpPr>
          <p:cNvPr id="85" name="object 85"/>
          <p:cNvSpPr/>
          <p:nvPr/>
        </p:nvSpPr>
        <p:spPr>
          <a:xfrm>
            <a:off x="444500" y="8420024"/>
            <a:ext cx="69215" cy="68580"/>
          </a:xfrm>
          <a:custGeom>
            <a:avLst/>
            <a:gdLst/>
            <a:ahLst/>
            <a:cxnLst/>
            <a:rect l="l" t="t" r="r" b="b"/>
            <a:pathLst>
              <a:path w="69215" h="68579">
                <a:moveTo>
                  <a:pt x="68961" y="0"/>
                </a:moveTo>
                <a:lnTo>
                  <a:pt x="0" y="0"/>
                </a:lnTo>
                <a:lnTo>
                  <a:pt x="0" y="68427"/>
                </a:lnTo>
                <a:lnTo>
                  <a:pt x="68961" y="68427"/>
                </a:lnTo>
                <a:lnTo>
                  <a:pt x="68961" y="0"/>
                </a:lnTo>
                <a:close/>
              </a:path>
            </a:pathLst>
          </a:custGeom>
          <a:solidFill>
            <a:srgbClr val="FFCD28"/>
          </a:solidFill>
        </p:spPr>
        <p:txBody>
          <a:bodyPr wrap="square" lIns="0" tIns="0" rIns="0" bIns="0" rtlCol="0"/>
          <a:lstStyle/>
          <a:p>
            <a:endParaRPr/>
          </a:p>
        </p:txBody>
      </p:sp>
      <p:pic>
        <p:nvPicPr>
          <p:cNvPr id="86" name="object 86"/>
          <p:cNvPicPr/>
          <p:nvPr/>
        </p:nvPicPr>
        <p:blipFill>
          <a:blip r:embed="rId25" cstate="print"/>
          <a:stretch>
            <a:fillRect/>
          </a:stretch>
        </p:blipFill>
        <p:spPr>
          <a:xfrm>
            <a:off x="774267" y="5735673"/>
            <a:ext cx="1494640" cy="119603"/>
          </a:xfrm>
          <a:prstGeom prst="rect">
            <a:avLst/>
          </a:prstGeom>
        </p:spPr>
      </p:pic>
      <p:pic>
        <p:nvPicPr>
          <p:cNvPr id="87" name="object 87"/>
          <p:cNvPicPr/>
          <p:nvPr/>
        </p:nvPicPr>
        <p:blipFill>
          <a:blip r:embed="rId26" cstate="print"/>
          <a:stretch>
            <a:fillRect/>
          </a:stretch>
        </p:blipFill>
        <p:spPr>
          <a:xfrm>
            <a:off x="772688" y="8656673"/>
            <a:ext cx="2077809" cy="272003"/>
          </a:xfrm>
          <a:prstGeom prst="rect">
            <a:avLst/>
          </a:prstGeom>
        </p:spPr>
      </p:pic>
      <p:pic>
        <p:nvPicPr>
          <p:cNvPr id="88" name="object 88"/>
          <p:cNvPicPr/>
          <p:nvPr/>
        </p:nvPicPr>
        <p:blipFill>
          <a:blip r:embed="rId27" cstate="print"/>
          <a:stretch>
            <a:fillRect/>
          </a:stretch>
        </p:blipFill>
        <p:spPr>
          <a:xfrm>
            <a:off x="768133" y="9048750"/>
            <a:ext cx="2195113" cy="426027"/>
          </a:xfrm>
          <a:prstGeom prst="rect">
            <a:avLst/>
          </a:prstGeom>
        </p:spPr>
      </p:pic>
      <p:pic>
        <p:nvPicPr>
          <p:cNvPr id="89" name="object 89"/>
          <p:cNvPicPr/>
          <p:nvPr/>
        </p:nvPicPr>
        <p:blipFill>
          <a:blip r:embed="rId28" cstate="print"/>
          <a:stretch>
            <a:fillRect/>
          </a:stretch>
        </p:blipFill>
        <p:spPr>
          <a:xfrm>
            <a:off x="769035" y="9582150"/>
            <a:ext cx="2380269" cy="553893"/>
          </a:xfrm>
          <a:prstGeom prst="rect">
            <a:avLst/>
          </a:prstGeom>
        </p:spPr>
      </p:pic>
      <p:pic>
        <p:nvPicPr>
          <p:cNvPr id="90" name="object 90"/>
          <p:cNvPicPr/>
          <p:nvPr/>
        </p:nvPicPr>
        <p:blipFill>
          <a:blip r:embed="rId19" cstate="print"/>
          <a:stretch>
            <a:fillRect/>
          </a:stretch>
        </p:blipFill>
        <p:spPr>
          <a:xfrm>
            <a:off x="622300" y="8686800"/>
            <a:ext cx="68662" cy="68662"/>
          </a:xfrm>
          <a:prstGeom prst="rect">
            <a:avLst/>
          </a:prstGeom>
        </p:spPr>
      </p:pic>
      <p:pic>
        <p:nvPicPr>
          <p:cNvPr id="91" name="object 91"/>
          <p:cNvPicPr/>
          <p:nvPr/>
        </p:nvPicPr>
        <p:blipFill>
          <a:blip r:embed="rId19" cstate="print"/>
          <a:stretch>
            <a:fillRect/>
          </a:stretch>
        </p:blipFill>
        <p:spPr>
          <a:xfrm>
            <a:off x="622300" y="9067800"/>
            <a:ext cx="68662" cy="68662"/>
          </a:xfrm>
          <a:prstGeom prst="rect">
            <a:avLst/>
          </a:prstGeom>
        </p:spPr>
      </p:pic>
      <p:pic>
        <p:nvPicPr>
          <p:cNvPr id="92" name="object 92"/>
          <p:cNvPicPr/>
          <p:nvPr/>
        </p:nvPicPr>
        <p:blipFill>
          <a:blip r:embed="rId19" cstate="print"/>
          <a:stretch>
            <a:fillRect/>
          </a:stretch>
        </p:blipFill>
        <p:spPr>
          <a:xfrm>
            <a:off x="622300" y="9601200"/>
            <a:ext cx="68662" cy="68662"/>
          </a:xfrm>
          <a:prstGeom prst="rect">
            <a:avLst/>
          </a:prstGeom>
        </p:spPr>
      </p:pic>
      <p:pic>
        <p:nvPicPr>
          <p:cNvPr id="93" name="object 93"/>
          <p:cNvPicPr/>
          <p:nvPr/>
        </p:nvPicPr>
        <p:blipFill>
          <a:blip r:embed="rId29" cstate="print"/>
          <a:stretch>
            <a:fillRect/>
          </a:stretch>
        </p:blipFill>
        <p:spPr>
          <a:xfrm>
            <a:off x="772598" y="5952836"/>
            <a:ext cx="2070052" cy="264472"/>
          </a:xfrm>
          <a:prstGeom prst="rect">
            <a:avLst/>
          </a:prstGeom>
        </p:spPr>
      </p:pic>
      <p:pic>
        <p:nvPicPr>
          <p:cNvPr id="94" name="object 94"/>
          <p:cNvPicPr/>
          <p:nvPr/>
        </p:nvPicPr>
        <p:blipFill>
          <a:blip r:embed="rId30" cstate="print"/>
          <a:stretch>
            <a:fillRect/>
          </a:stretch>
        </p:blipFill>
        <p:spPr>
          <a:xfrm>
            <a:off x="3174567" y="5736936"/>
            <a:ext cx="2482656" cy="118340"/>
          </a:xfrm>
          <a:prstGeom prst="rect">
            <a:avLst/>
          </a:prstGeom>
        </p:spPr>
      </p:pic>
      <p:pic>
        <p:nvPicPr>
          <p:cNvPr id="95" name="object 95"/>
          <p:cNvPicPr/>
          <p:nvPr/>
        </p:nvPicPr>
        <p:blipFill>
          <a:blip r:embed="rId31" cstate="print"/>
          <a:stretch>
            <a:fillRect/>
          </a:stretch>
        </p:blipFill>
        <p:spPr>
          <a:xfrm>
            <a:off x="3172537" y="5951573"/>
            <a:ext cx="2362488" cy="272003"/>
          </a:xfrm>
          <a:prstGeom prst="rect">
            <a:avLst/>
          </a:prstGeom>
        </p:spPr>
      </p:pic>
      <p:grpSp>
        <p:nvGrpSpPr>
          <p:cNvPr id="96" name="object 96"/>
          <p:cNvGrpSpPr/>
          <p:nvPr/>
        </p:nvGrpSpPr>
        <p:grpSpPr>
          <a:xfrm>
            <a:off x="419100" y="6426200"/>
            <a:ext cx="6692900" cy="1066800"/>
            <a:chOff x="419100" y="6426200"/>
            <a:chExt cx="6692900" cy="1066800"/>
          </a:xfrm>
        </p:grpSpPr>
        <p:sp>
          <p:nvSpPr>
            <p:cNvPr id="97" name="object 97"/>
            <p:cNvSpPr/>
            <p:nvPr/>
          </p:nvSpPr>
          <p:spPr>
            <a:xfrm>
              <a:off x="419100" y="6426200"/>
              <a:ext cx="6692900" cy="1066800"/>
            </a:xfrm>
            <a:custGeom>
              <a:avLst/>
              <a:gdLst/>
              <a:ahLst/>
              <a:cxnLst/>
              <a:rect l="l" t="t" r="r" b="b"/>
              <a:pathLst>
                <a:path w="6692900" h="1066800">
                  <a:moveTo>
                    <a:pt x="6692900" y="0"/>
                  </a:moveTo>
                  <a:lnTo>
                    <a:pt x="0" y="0"/>
                  </a:lnTo>
                  <a:lnTo>
                    <a:pt x="0" y="1066800"/>
                  </a:lnTo>
                  <a:lnTo>
                    <a:pt x="6692900" y="1066800"/>
                  </a:lnTo>
                  <a:lnTo>
                    <a:pt x="6692900" y="0"/>
                  </a:lnTo>
                  <a:close/>
                </a:path>
              </a:pathLst>
            </a:custGeom>
            <a:solidFill>
              <a:srgbClr val="F7F7F7"/>
            </a:solidFill>
          </p:spPr>
          <p:txBody>
            <a:bodyPr wrap="square" lIns="0" tIns="0" rIns="0" bIns="0" rtlCol="0"/>
            <a:lstStyle/>
            <a:p>
              <a:endParaRPr/>
            </a:p>
          </p:txBody>
        </p:sp>
        <p:pic>
          <p:nvPicPr>
            <p:cNvPr id="98" name="object 98"/>
            <p:cNvPicPr/>
            <p:nvPr/>
          </p:nvPicPr>
          <p:blipFill>
            <a:blip r:embed="rId32" cstate="print"/>
            <a:stretch>
              <a:fillRect/>
            </a:stretch>
          </p:blipFill>
          <p:spPr>
            <a:xfrm>
              <a:off x="732504" y="6539525"/>
              <a:ext cx="5854100" cy="336946"/>
            </a:xfrm>
            <a:prstGeom prst="rect">
              <a:avLst/>
            </a:prstGeom>
          </p:spPr>
        </p:pic>
        <p:pic>
          <p:nvPicPr>
            <p:cNvPr id="99" name="object 99"/>
            <p:cNvPicPr/>
            <p:nvPr/>
          </p:nvPicPr>
          <p:blipFill>
            <a:blip r:embed="rId33" cstate="print"/>
            <a:stretch>
              <a:fillRect/>
            </a:stretch>
          </p:blipFill>
          <p:spPr>
            <a:xfrm>
              <a:off x="1645152" y="7023100"/>
              <a:ext cx="68662" cy="68662"/>
            </a:xfrm>
            <a:prstGeom prst="rect">
              <a:avLst/>
            </a:prstGeom>
          </p:spPr>
        </p:pic>
        <p:pic>
          <p:nvPicPr>
            <p:cNvPr id="100" name="object 100"/>
            <p:cNvPicPr/>
            <p:nvPr/>
          </p:nvPicPr>
          <p:blipFill>
            <a:blip r:embed="rId34" cstate="print"/>
            <a:stretch>
              <a:fillRect/>
            </a:stretch>
          </p:blipFill>
          <p:spPr>
            <a:xfrm>
              <a:off x="1645152" y="7226300"/>
              <a:ext cx="68662" cy="68662"/>
            </a:xfrm>
            <a:prstGeom prst="rect">
              <a:avLst/>
            </a:prstGeom>
          </p:spPr>
        </p:pic>
        <p:sp>
          <p:nvSpPr>
            <p:cNvPr id="101" name="object 101"/>
            <p:cNvSpPr/>
            <p:nvPr/>
          </p:nvSpPr>
          <p:spPr>
            <a:xfrm>
              <a:off x="558800" y="6563955"/>
              <a:ext cx="69215" cy="68580"/>
            </a:xfrm>
            <a:custGeom>
              <a:avLst/>
              <a:gdLst/>
              <a:ahLst/>
              <a:cxnLst/>
              <a:rect l="l" t="t" r="r" b="b"/>
              <a:pathLst>
                <a:path w="69215" h="68579">
                  <a:moveTo>
                    <a:pt x="68961" y="0"/>
                  </a:moveTo>
                  <a:lnTo>
                    <a:pt x="0" y="0"/>
                  </a:lnTo>
                  <a:lnTo>
                    <a:pt x="0" y="68427"/>
                  </a:lnTo>
                  <a:lnTo>
                    <a:pt x="68961" y="68427"/>
                  </a:lnTo>
                  <a:lnTo>
                    <a:pt x="68961" y="0"/>
                  </a:lnTo>
                  <a:close/>
                </a:path>
              </a:pathLst>
            </a:custGeom>
            <a:solidFill>
              <a:srgbClr val="FFCD28"/>
            </a:solidFill>
          </p:spPr>
          <p:txBody>
            <a:bodyPr wrap="square" lIns="0" tIns="0" rIns="0" bIns="0" rtlCol="0"/>
            <a:lstStyle/>
            <a:p>
              <a:endParaRPr/>
            </a:p>
          </p:txBody>
        </p:sp>
        <p:pic>
          <p:nvPicPr>
            <p:cNvPr id="102" name="object 102"/>
            <p:cNvPicPr/>
            <p:nvPr/>
          </p:nvPicPr>
          <p:blipFill>
            <a:blip r:embed="rId35" cstate="print"/>
            <a:stretch>
              <a:fillRect/>
            </a:stretch>
          </p:blipFill>
          <p:spPr>
            <a:xfrm>
              <a:off x="1802281" y="7219950"/>
              <a:ext cx="3477425" cy="121227"/>
            </a:xfrm>
            <a:prstGeom prst="rect">
              <a:avLst/>
            </a:prstGeom>
          </p:spPr>
        </p:pic>
        <p:pic>
          <p:nvPicPr>
            <p:cNvPr id="103" name="object 103"/>
            <p:cNvPicPr/>
            <p:nvPr/>
          </p:nvPicPr>
          <p:blipFill>
            <a:blip r:embed="rId36" cstate="print"/>
            <a:stretch>
              <a:fillRect/>
            </a:stretch>
          </p:blipFill>
          <p:spPr>
            <a:xfrm>
              <a:off x="1802281" y="7005673"/>
              <a:ext cx="1804845" cy="115454"/>
            </a:xfrm>
            <a:prstGeom prst="rect">
              <a:avLst/>
            </a:prstGeom>
          </p:spPr>
        </p:pic>
        <p:sp>
          <p:nvSpPr>
            <p:cNvPr id="104" name="object 104"/>
            <p:cNvSpPr/>
            <p:nvPr/>
          </p:nvSpPr>
          <p:spPr>
            <a:xfrm>
              <a:off x="996103" y="6974881"/>
              <a:ext cx="306705" cy="350520"/>
            </a:xfrm>
            <a:custGeom>
              <a:avLst/>
              <a:gdLst/>
              <a:ahLst/>
              <a:cxnLst/>
              <a:rect l="l" t="t" r="r" b="b"/>
              <a:pathLst>
                <a:path w="306705" h="350520">
                  <a:moveTo>
                    <a:pt x="218861" y="0"/>
                  </a:moveTo>
                  <a:lnTo>
                    <a:pt x="7436" y="0"/>
                  </a:lnTo>
                  <a:lnTo>
                    <a:pt x="0" y="6716"/>
                  </a:lnTo>
                  <a:lnTo>
                    <a:pt x="0" y="343241"/>
                  </a:lnTo>
                  <a:lnTo>
                    <a:pt x="7436" y="349958"/>
                  </a:lnTo>
                  <a:lnTo>
                    <a:pt x="289883" y="349958"/>
                  </a:lnTo>
                  <a:lnTo>
                    <a:pt x="299055" y="349958"/>
                  </a:lnTo>
                  <a:lnTo>
                    <a:pt x="306492" y="343241"/>
                  </a:lnTo>
                  <a:lnTo>
                    <a:pt x="306491" y="78300"/>
                  </a:lnTo>
                  <a:lnTo>
                    <a:pt x="218861" y="0"/>
                  </a:lnTo>
                  <a:close/>
                </a:path>
              </a:pathLst>
            </a:custGeom>
            <a:solidFill>
              <a:srgbClr val="FFDEB9"/>
            </a:solidFill>
          </p:spPr>
          <p:txBody>
            <a:bodyPr wrap="square" lIns="0" tIns="0" rIns="0" bIns="0" rtlCol="0"/>
            <a:lstStyle/>
            <a:p>
              <a:endParaRPr/>
            </a:p>
          </p:txBody>
        </p:sp>
        <p:sp>
          <p:nvSpPr>
            <p:cNvPr id="105" name="object 105"/>
            <p:cNvSpPr/>
            <p:nvPr/>
          </p:nvSpPr>
          <p:spPr>
            <a:xfrm>
              <a:off x="1028358" y="7016694"/>
              <a:ext cx="227965" cy="275590"/>
            </a:xfrm>
            <a:custGeom>
              <a:avLst/>
              <a:gdLst/>
              <a:ahLst/>
              <a:cxnLst/>
              <a:rect l="l" t="t" r="r" b="b"/>
              <a:pathLst>
                <a:path w="227965" h="275590">
                  <a:moveTo>
                    <a:pt x="155649" y="0"/>
                  </a:moveTo>
                  <a:lnTo>
                    <a:pt x="95029" y="0"/>
                  </a:lnTo>
                  <a:lnTo>
                    <a:pt x="93484" y="578"/>
                  </a:lnTo>
                  <a:lnTo>
                    <a:pt x="91204" y="2637"/>
                  </a:lnTo>
                  <a:lnTo>
                    <a:pt x="90564" y="4033"/>
                  </a:lnTo>
                  <a:lnTo>
                    <a:pt x="90564" y="6945"/>
                  </a:lnTo>
                  <a:lnTo>
                    <a:pt x="91204" y="8341"/>
                  </a:lnTo>
                  <a:lnTo>
                    <a:pt x="93484" y="10400"/>
                  </a:lnTo>
                  <a:lnTo>
                    <a:pt x="95029" y="10979"/>
                  </a:lnTo>
                  <a:lnTo>
                    <a:pt x="155649" y="10979"/>
                  </a:lnTo>
                  <a:lnTo>
                    <a:pt x="157195" y="10400"/>
                  </a:lnTo>
                  <a:lnTo>
                    <a:pt x="159474" y="8341"/>
                  </a:lnTo>
                  <a:lnTo>
                    <a:pt x="160115" y="6945"/>
                  </a:lnTo>
                  <a:lnTo>
                    <a:pt x="160115" y="4033"/>
                  </a:lnTo>
                  <a:lnTo>
                    <a:pt x="159474" y="2637"/>
                  </a:lnTo>
                  <a:lnTo>
                    <a:pt x="157195" y="578"/>
                  </a:lnTo>
                  <a:lnTo>
                    <a:pt x="155649" y="0"/>
                  </a:lnTo>
                  <a:close/>
                </a:path>
                <a:path w="227965" h="275590">
                  <a:moveTo>
                    <a:pt x="133735" y="37778"/>
                  </a:moveTo>
                  <a:lnTo>
                    <a:pt x="95029" y="37778"/>
                  </a:lnTo>
                  <a:lnTo>
                    <a:pt x="93484" y="38356"/>
                  </a:lnTo>
                  <a:lnTo>
                    <a:pt x="91204" y="40415"/>
                  </a:lnTo>
                  <a:lnTo>
                    <a:pt x="90564" y="41811"/>
                  </a:lnTo>
                  <a:lnTo>
                    <a:pt x="90564" y="44723"/>
                  </a:lnTo>
                  <a:lnTo>
                    <a:pt x="91204" y="46120"/>
                  </a:lnTo>
                  <a:lnTo>
                    <a:pt x="93484" y="48179"/>
                  </a:lnTo>
                  <a:lnTo>
                    <a:pt x="95029" y="48757"/>
                  </a:lnTo>
                  <a:lnTo>
                    <a:pt x="133735" y="48757"/>
                  </a:lnTo>
                  <a:lnTo>
                    <a:pt x="135281" y="48179"/>
                  </a:lnTo>
                  <a:lnTo>
                    <a:pt x="137561" y="46120"/>
                  </a:lnTo>
                  <a:lnTo>
                    <a:pt x="138201" y="44723"/>
                  </a:lnTo>
                  <a:lnTo>
                    <a:pt x="138201" y="41811"/>
                  </a:lnTo>
                  <a:lnTo>
                    <a:pt x="137561" y="40415"/>
                  </a:lnTo>
                  <a:lnTo>
                    <a:pt x="135281" y="38356"/>
                  </a:lnTo>
                  <a:lnTo>
                    <a:pt x="133735" y="37778"/>
                  </a:lnTo>
                  <a:close/>
                </a:path>
                <a:path w="227965" h="275590">
                  <a:moveTo>
                    <a:pt x="223377" y="75556"/>
                  </a:moveTo>
                  <a:lnTo>
                    <a:pt x="95029" y="75556"/>
                  </a:lnTo>
                  <a:lnTo>
                    <a:pt x="93483" y="76135"/>
                  </a:lnTo>
                  <a:lnTo>
                    <a:pt x="91203" y="78194"/>
                  </a:lnTo>
                  <a:lnTo>
                    <a:pt x="90563" y="79590"/>
                  </a:lnTo>
                  <a:lnTo>
                    <a:pt x="90563" y="82502"/>
                  </a:lnTo>
                  <a:lnTo>
                    <a:pt x="91203" y="83898"/>
                  </a:lnTo>
                  <a:lnTo>
                    <a:pt x="93483" y="85957"/>
                  </a:lnTo>
                  <a:lnTo>
                    <a:pt x="95029" y="86535"/>
                  </a:lnTo>
                  <a:lnTo>
                    <a:pt x="223376" y="86535"/>
                  </a:lnTo>
                  <a:lnTo>
                    <a:pt x="224922" y="85957"/>
                  </a:lnTo>
                  <a:lnTo>
                    <a:pt x="227202" y="83898"/>
                  </a:lnTo>
                  <a:lnTo>
                    <a:pt x="227842" y="82502"/>
                  </a:lnTo>
                  <a:lnTo>
                    <a:pt x="227843" y="79590"/>
                  </a:lnTo>
                  <a:lnTo>
                    <a:pt x="227202" y="78194"/>
                  </a:lnTo>
                  <a:lnTo>
                    <a:pt x="224923" y="76135"/>
                  </a:lnTo>
                  <a:lnTo>
                    <a:pt x="223377" y="75556"/>
                  </a:lnTo>
                  <a:close/>
                </a:path>
                <a:path w="227965" h="275590">
                  <a:moveTo>
                    <a:pt x="209841" y="113334"/>
                  </a:moveTo>
                  <a:lnTo>
                    <a:pt x="4465" y="113334"/>
                  </a:lnTo>
                  <a:lnTo>
                    <a:pt x="2919" y="113912"/>
                  </a:lnTo>
                  <a:lnTo>
                    <a:pt x="640" y="115971"/>
                  </a:lnTo>
                  <a:lnTo>
                    <a:pt x="0" y="117367"/>
                  </a:lnTo>
                  <a:lnTo>
                    <a:pt x="0" y="120279"/>
                  </a:lnTo>
                  <a:lnTo>
                    <a:pt x="640" y="121676"/>
                  </a:lnTo>
                  <a:lnTo>
                    <a:pt x="2919" y="123735"/>
                  </a:lnTo>
                  <a:lnTo>
                    <a:pt x="4465" y="124313"/>
                  </a:lnTo>
                  <a:lnTo>
                    <a:pt x="209028" y="124313"/>
                  </a:lnTo>
                  <a:lnTo>
                    <a:pt x="214307" y="119544"/>
                  </a:lnTo>
                  <a:lnTo>
                    <a:pt x="214307" y="117367"/>
                  </a:lnTo>
                  <a:lnTo>
                    <a:pt x="213667" y="115971"/>
                  </a:lnTo>
                  <a:lnTo>
                    <a:pt x="211387" y="113912"/>
                  </a:lnTo>
                  <a:lnTo>
                    <a:pt x="209841" y="113334"/>
                  </a:lnTo>
                  <a:close/>
                </a:path>
                <a:path w="227965" h="275590">
                  <a:moveTo>
                    <a:pt x="128590" y="151112"/>
                  </a:moveTo>
                  <a:lnTo>
                    <a:pt x="4465" y="151112"/>
                  </a:lnTo>
                  <a:lnTo>
                    <a:pt x="2919" y="151690"/>
                  </a:lnTo>
                  <a:lnTo>
                    <a:pt x="640" y="153749"/>
                  </a:lnTo>
                  <a:lnTo>
                    <a:pt x="0" y="155146"/>
                  </a:lnTo>
                  <a:lnTo>
                    <a:pt x="0" y="158058"/>
                  </a:lnTo>
                  <a:lnTo>
                    <a:pt x="640" y="159454"/>
                  </a:lnTo>
                  <a:lnTo>
                    <a:pt x="2919" y="161513"/>
                  </a:lnTo>
                  <a:lnTo>
                    <a:pt x="4465" y="162091"/>
                  </a:lnTo>
                  <a:lnTo>
                    <a:pt x="127776" y="162091"/>
                  </a:lnTo>
                  <a:lnTo>
                    <a:pt x="133056" y="157323"/>
                  </a:lnTo>
                  <a:lnTo>
                    <a:pt x="133056" y="155146"/>
                  </a:lnTo>
                  <a:lnTo>
                    <a:pt x="132415" y="153749"/>
                  </a:lnTo>
                  <a:lnTo>
                    <a:pt x="130136" y="151690"/>
                  </a:lnTo>
                  <a:lnTo>
                    <a:pt x="128590" y="151112"/>
                  </a:lnTo>
                  <a:close/>
                </a:path>
                <a:path w="227965" h="275590">
                  <a:moveTo>
                    <a:pt x="223377" y="188890"/>
                  </a:moveTo>
                  <a:lnTo>
                    <a:pt x="4465" y="188890"/>
                  </a:lnTo>
                  <a:lnTo>
                    <a:pt x="2919" y="189469"/>
                  </a:lnTo>
                  <a:lnTo>
                    <a:pt x="640" y="191528"/>
                  </a:lnTo>
                  <a:lnTo>
                    <a:pt x="0" y="192924"/>
                  </a:lnTo>
                  <a:lnTo>
                    <a:pt x="0" y="195836"/>
                  </a:lnTo>
                  <a:lnTo>
                    <a:pt x="640" y="197232"/>
                  </a:lnTo>
                  <a:lnTo>
                    <a:pt x="2919" y="199291"/>
                  </a:lnTo>
                  <a:lnTo>
                    <a:pt x="4465" y="199870"/>
                  </a:lnTo>
                  <a:lnTo>
                    <a:pt x="223377" y="199870"/>
                  </a:lnTo>
                  <a:lnTo>
                    <a:pt x="224923" y="199291"/>
                  </a:lnTo>
                  <a:lnTo>
                    <a:pt x="227202" y="197232"/>
                  </a:lnTo>
                  <a:lnTo>
                    <a:pt x="227843" y="195836"/>
                  </a:lnTo>
                  <a:lnTo>
                    <a:pt x="227843" y="192924"/>
                  </a:lnTo>
                  <a:lnTo>
                    <a:pt x="227202" y="191528"/>
                  </a:lnTo>
                  <a:lnTo>
                    <a:pt x="224923" y="189469"/>
                  </a:lnTo>
                  <a:lnTo>
                    <a:pt x="223377" y="188890"/>
                  </a:lnTo>
                  <a:close/>
                </a:path>
                <a:path w="227965" h="275590">
                  <a:moveTo>
                    <a:pt x="223377" y="226669"/>
                  </a:moveTo>
                  <a:lnTo>
                    <a:pt x="4465" y="226669"/>
                  </a:lnTo>
                  <a:lnTo>
                    <a:pt x="2919" y="227247"/>
                  </a:lnTo>
                  <a:lnTo>
                    <a:pt x="640" y="229306"/>
                  </a:lnTo>
                  <a:lnTo>
                    <a:pt x="0" y="230702"/>
                  </a:lnTo>
                  <a:lnTo>
                    <a:pt x="0" y="233614"/>
                  </a:lnTo>
                  <a:lnTo>
                    <a:pt x="640" y="235011"/>
                  </a:lnTo>
                  <a:lnTo>
                    <a:pt x="2919" y="237070"/>
                  </a:lnTo>
                  <a:lnTo>
                    <a:pt x="4465" y="237648"/>
                  </a:lnTo>
                  <a:lnTo>
                    <a:pt x="223377" y="237648"/>
                  </a:lnTo>
                  <a:lnTo>
                    <a:pt x="224923" y="237070"/>
                  </a:lnTo>
                  <a:lnTo>
                    <a:pt x="227202" y="235011"/>
                  </a:lnTo>
                  <a:lnTo>
                    <a:pt x="227843" y="233614"/>
                  </a:lnTo>
                  <a:lnTo>
                    <a:pt x="227843" y="230702"/>
                  </a:lnTo>
                  <a:lnTo>
                    <a:pt x="227202" y="229306"/>
                  </a:lnTo>
                  <a:lnTo>
                    <a:pt x="224923" y="227247"/>
                  </a:lnTo>
                  <a:lnTo>
                    <a:pt x="223377" y="226669"/>
                  </a:lnTo>
                  <a:close/>
                </a:path>
                <a:path w="227965" h="275590">
                  <a:moveTo>
                    <a:pt x="223377" y="264446"/>
                  </a:moveTo>
                  <a:lnTo>
                    <a:pt x="4465" y="264446"/>
                  </a:lnTo>
                  <a:lnTo>
                    <a:pt x="2919" y="265025"/>
                  </a:lnTo>
                  <a:lnTo>
                    <a:pt x="640" y="267084"/>
                  </a:lnTo>
                  <a:lnTo>
                    <a:pt x="0" y="268480"/>
                  </a:lnTo>
                  <a:lnTo>
                    <a:pt x="0" y="271392"/>
                  </a:lnTo>
                  <a:lnTo>
                    <a:pt x="640" y="272788"/>
                  </a:lnTo>
                  <a:lnTo>
                    <a:pt x="2919" y="274847"/>
                  </a:lnTo>
                  <a:lnTo>
                    <a:pt x="4465" y="275426"/>
                  </a:lnTo>
                  <a:lnTo>
                    <a:pt x="223377" y="275426"/>
                  </a:lnTo>
                  <a:lnTo>
                    <a:pt x="224923" y="274847"/>
                  </a:lnTo>
                  <a:lnTo>
                    <a:pt x="227202" y="272788"/>
                  </a:lnTo>
                  <a:lnTo>
                    <a:pt x="227843" y="271392"/>
                  </a:lnTo>
                  <a:lnTo>
                    <a:pt x="227843" y="268480"/>
                  </a:lnTo>
                  <a:lnTo>
                    <a:pt x="227202" y="267084"/>
                  </a:lnTo>
                  <a:lnTo>
                    <a:pt x="224923" y="265025"/>
                  </a:lnTo>
                  <a:lnTo>
                    <a:pt x="223377" y="264446"/>
                  </a:lnTo>
                  <a:close/>
                </a:path>
              </a:pathLst>
            </a:custGeom>
            <a:solidFill>
              <a:srgbClr val="95A8B1"/>
            </a:solidFill>
          </p:spPr>
          <p:txBody>
            <a:bodyPr wrap="square" lIns="0" tIns="0" rIns="0" bIns="0" rtlCol="0"/>
            <a:lstStyle/>
            <a:p>
              <a:endParaRPr/>
            </a:p>
          </p:txBody>
        </p:sp>
        <p:sp>
          <p:nvSpPr>
            <p:cNvPr id="106" name="object 106"/>
            <p:cNvSpPr/>
            <p:nvPr/>
          </p:nvSpPr>
          <p:spPr>
            <a:xfrm>
              <a:off x="1214966" y="6974881"/>
              <a:ext cx="86995" cy="78740"/>
            </a:xfrm>
            <a:custGeom>
              <a:avLst/>
              <a:gdLst/>
              <a:ahLst/>
              <a:cxnLst/>
              <a:rect l="l" t="t" r="r" b="b"/>
              <a:pathLst>
                <a:path w="86994" h="78740">
                  <a:moveTo>
                    <a:pt x="0" y="0"/>
                  </a:moveTo>
                  <a:lnTo>
                    <a:pt x="0" y="70849"/>
                  </a:lnTo>
                  <a:lnTo>
                    <a:pt x="8249" y="78300"/>
                  </a:lnTo>
                  <a:lnTo>
                    <a:pt x="86690" y="78300"/>
                  </a:lnTo>
                  <a:lnTo>
                    <a:pt x="0" y="0"/>
                  </a:lnTo>
                  <a:close/>
                </a:path>
              </a:pathLst>
            </a:custGeom>
            <a:solidFill>
              <a:srgbClr val="FFB865"/>
            </a:solidFill>
          </p:spPr>
          <p:txBody>
            <a:bodyPr wrap="square" lIns="0" tIns="0" rIns="0" bIns="0" rtlCol="0"/>
            <a:lstStyle/>
            <a:p>
              <a:endParaRPr/>
            </a:p>
          </p:txBody>
        </p:sp>
        <p:sp>
          <p:nvSpPr>
            <p:cNvPr id="107" name="object 107"/>
            <p:cNvSpPr/>
            <p:nvPr/>
          </p:nvSpPr>
          <p:spPr>
            <a:xfrm>
              <a:off x="1027918" y="7017320"/>
              <a:ext cx="78105" cy="85725"/>
            </a:xfrm>
            <a:custGeom>
              <a:avLst/>
              <a:gdLst/>
              <a:ahLst/>
              <a:cxnLst/>
              <a:rect l="l" t="t" r="r" b="b"/>
              <a:pathLst>
                <a:path w="78105" h="85725">
                  <a:moveTo>
                    <a:pt x="72945" y="0"/>
                  </a:moveTo>
                  <a:lnTo>
                    <a:pt x="6249" y="0"/>
                  </a:lnTo>
                  <a:lnTo>
                    <a:pt x="4591" y="0"/>
                  </a:lnTo>
                  <a:lnTo>
                    <a:pt x="3002" y="594"/>
                  </a:lnTo>
                  <a:lnTo>
                    <a:pt x="658" y="2711"/>
                  </a:lnTo>
                  <a:lnTo>
                    <a:pt x="0" y="4147"/>
                  </a:lnTo>
                  <a:lnTo>
                    <a:pt x="0" y="81136"/>
                  </a:lnTo>
                  <a:lnTo>
                    <a:pt x="658" y="82572"/>
                  </a:lnTo>
                  <a:lnTo>
                    <a:pt x="3002" y="84689"/>
                  </a:lnTo>
                  <a:lnTo>
                    <a:pt x="4591" y="85284"/>
                  </a:lnTo>
                  <a:lnTo>
                    <a:pt x="72945" y="85284"/>
                  </a:lnTo>
                  <a:lnTo>
                    <a:pt x="74534" y="84689"/>
                  </a:lnTo>
                  <a:lnTo>
                    <a:pt x="76878" y="82572"/>
                  </a:lnTo>
                  <a:lnTo>
                    <a:pt x="77536" y="81136"/>
                  </a:lnTo>
                  <a:lnTo>
                    <a:pt x="77536" y="4147"/>
                  </a:lnTo>
                  <a:lnTo>
                    <a:pt x="76878" y="2711"/>
                  </a:lnTo>
                  <a:lnTo>
                    <a:pt x="74534" y="594"/>
                  </a:lnTo>
                  <a:lnTo>
                    <a:pt x="72945" y="0"/>
                  </a:lnTo>
                  <a:close/>
                </a:path>
              </a:pathLst>
            </a:custGeom>
            <a:solidFill>
              <a:srgbClr val="00B1FF"/>
            </a:solidFill>
          </p:spPr>
          <p:txBody>
            <a:bodyPr wrap="square" lIns="0" tIns="0" rIns="0" bIns="0" rtlCol="0"/>
            <a:lstStyle/>
            <a:p>
              <a:endParaRPr/>
            </a:p>
          </p:txBody>
        </p:sp>
      </p:grpSp>
      <p:grpSp>
        <p:nvGrpSpPr>
          <p:cNvPr id="108" name="object 108"/>
          <p:cNvGrpSpPr/>
          <p:nvPr/>
        </p:nvGrpSpPr>
        <p:grpSpPr>
          <a:xfrm>
            <a:off x="419100" y="7594600"/>
            <a:ext cx="6692900" cy="520700"/>
            <a:chOff x="419100" y="7594600"/>
            <a:chExt cx="6692900" cy="520700"/>
          </a:xfrm>
        </p:grpSpPr>
        <p:sp>
          <p:nvSpPr>
            <p:cNvPr id="109" name="object 109"/>
            <p:cNvSpPr/>
            <p:nvPr/>
          </p:nvSpPr>
          <p:spPr>
            <a:xfrm>
              <a:off x="419100" y="7594600"/>
              <a:ext cx="6692900" cy="520700"/>
            </a:xfrm>
            <a:custGeom>
              <a:avLst/>
              <a:gdLst/>
              <a:ahLst/>
              <a:cxnLst/>
              <a:rect l="l" t="t" r="r" b="b"/>
              <a:pathLst>
                <a:path w="6692900" h="520700">
                  <a:moveTo>
                    <a:pt x="6692900" y="0"/>
                  </a:moveTo>
                  <a:lnTo>
                    <a:pt x="0" y="0"/>
                  </a:lnTo>
                  <a:lnTo>
                    <a:pt x="0" y="520700"/>
                  </a:lnTo>
                  <a:lnTo>
                    <a:pt x="6692900" y="520700"/>
                  </a:lnTo>
                  <a:lnTo>
                    <a:pt x="6692900" y="0"/>
                  </a:lnTo>
                  <a:close/>
                </a:path>
              </a:pathLst>
            </a:custGeom>
            <a:solidFill>
              <a:srgbClr val="F7F7F7"/>
            </a:solidFill>
          </p:spPr>
          <p:txBody>
            <a:bodyPr wrap="square" lIns="0" tIns="0" rIns="0" bIns="0" rtlCol="0"/>
            <a:lstStyle/>
            <a:p>
              <a:endParaRPr/>
            </a:p>
          </p:txBody>
        </p:sp>
        <p:pic>
          <p:nvPicPr>
            <p:cNvPr id="110" name="object 110"/>
            <p:cNvPicPr/>
            <p:nvPr/>
          </p:nvPicPr>
          <p:blipFill>
            <a:blip r:embed="rId37" cstate="print"/>
            <a:stretch>
              <a:fillRect/>
            </a:stretch>
          </p:blipFill>
          <p:spPr>
            <a:xfrm>
              <a:off x="727688" y="7707925"/>
              <a:ext cx="1155501" cy="311546"/>
            </a:xfrm>
            <a:prstGeom prst="rect">
              <a:avLst/>
            </a:prstGeom>
          </p:spPr>
        </p:pic>
        <p:sp>
          <p:nvSpPr>
            <p:cNvPr id="111" name="object 111"/>
            <p:cNvSpPr/>
            <p:nvPr/>
          </p:nvSpPr>
          <p:spPr>
            <a:xfrm>
              <a:off x="558800" y="7746924"/>
              <a:ext cx="69215" cy="68580"/>
            </a:xfrm>
            <a:custGeom>
              <a:avLst/>
              <a:gdLst/>
              <a:ahLst/>
              <a:cxnLst/>
              <a:rect l="l" t="t" r="r" b="b"/>
              <a:pathLst>
                <a:path w="69215" h="68579">
                  <a:moveTo>
                    <a:pt x="68961" y="0"/>
                  </a:moveTo>
                  <a:lnTo>
                    <a:pt x="0" y="0"/>
                  </a:lnTo>
                  <a:lnTo>
                    <a:pt x="0" y="68427"/>
                  </a:lnTo>
                  <a:lnTo>
                    <a:pt x="68961" y="68427"/>
                  </a:lnTo>
                  <a:lnTo>
                    <a:pt x="68961" y="0"/>
                  </a:lnTo>
                  <a:close/>
                </a:path>
              </a:pathLst>
            </a:custGeom>
            <a:solidFill>
              <a:srgbClr val="FFCD28"/>
            </a:solidFill>
          </p:spPr>
          <p:txBody>
            <a:bodyPr wrap="square" lIns="0" tIns="0" rIns="0" bIns="0" rtlCol="0"/>
            <a:lstStyle/>
            <a:p>
              <a:endParaRPr/>
            </a:p>
          </p:txBody>
        </p:sp>
        <p:pic>
          <p:nvPicPr>
            <p:cNvPr id="112" name="object 112"/>
            <p:cNvPicPr/>
            <p:nvPr/>
          </p:nvPicPr>
          <p:blipFill>
            <a:blip r:embed="rId38" cstate="print"/>
            <a:stretch>
              <a:fillRect/>
            </a:stretch>
          </p:blipFill>
          <p:spPr>
            <a:xfrm>
              <a:off x="2267635" y="7713806"/>
              <a:ext cx="4162661" cy="275070"/>
            </a:xfrm>
            <a:prstGeom prst="rect">
              <a:avLst/>
            </a:prstGeom>
          </p:spPr>
        </p:pic>
        <p:sp>
          <p:nvSpPr>
            <p:cNvPr id="113" name="object 113"/>
            <p:cNvSpPr/>
            <p:nvPr/>
          </p:nvSpPr>
          <p:spPr>
            <a:xfrm>
              <a:off x="2057400" y="7696200"/>
              <a:ext cx="12700" cy="292100"/>
            </a:xfrm>
            <a:custGeom>
              <a:avLst/>
              <a:gdLst/>
              <a:ahLst/>
              <a:cxnLst/>
              <a:rect l="l" t="t" r="r" b="b"/>
              <a:pathLst>
                <a:path w="12700" h="292100">
                  <a:moveTo>
                    <a:pt x="12700" y="292100"/>
                  </a:moveTo>
                  <a:lnTo>
                    <a:pt x="12700" y="0"/>
                  </a:lnTo>
                  <a:lnTo>
                    <a:pt x="0" y="0"/>
                  </a:lnTo>
                  <a:lnTo>
                    <a:pt x="0" y="292100"/>
                  </a:lnTo>
                  <a:lnTo>
                    <a:pt x="12700" y="292100"/>
                  </a:lnTo>
                  <a:close/>
                </a:path>
              </a:pathLst>
            </a:custGeom>
            <a:solidFill>
              <a:srgbClr val="0C99FF"/>
            </a:solidFill>
          </p:spPr>
          <p:txBody>
            <a:bodyPr wrap="square" lIns="0" tIns="0" rIns="0" bIns="0" rtlCol="0"/>
            <a:lstStyle/>
            <a:p>
              <a:endParaRPr/>
            </a:p>
          </p:txBody>
        </p:sp>
      </p:grpSp>
      <p:grpSp>
        <p:nvGrpSpPr>
          <p:cNvPr id="114" name="object 114"/>
          <p:cNvGrpSpPr/>
          <p:nvPr/>
        </p:nvGrpSpPr>
        <p:grpSpPr>
          <a:xfrm>
            <a:off x="5865369" y="5265767"/>
            <a:ext cx="1272540" cy="1101725"/>
            <a:chOff x="5865369" y="5265767"/>
            <a:chExt cx="1272540" cy="1101725"/>
          </a:xfrm>
        </p:grpSpPr>
        <p:sp>
          <p:nvSpPr>
            <p:cNvPr id="115" name="object 115"/>
            <p:cNvSpPr/>
            <p:nvPr/>
          </p:nvSpPr>
          <p:spPr>
            <a:xfrm>
              <a:off x="6235439" y="5586327"/>
              <a:ext cx="610870" cy="493395"/>
            </a:xfrm>
            <a:custGeom>
              <a:avLst/>
              <a:gdLst/>
              <a:ahLst/>
              <a:cxnLst/>
              <a:rect l="l" t="t" r="r" b="b"/>
              <a:pathLst>
                <a:path w="610870" h="493395">
                  <a:moveTo>
                    <a:pt x="374327" y="0"/>
                  </a:moveTo>
                  <a:lnTo>
                    <a:pt x="0" y="0"/>
                  </a:lnTo>
                  <a:lnTo>
                    <a:pt x="0" y="492826"/>
                  </a:lnTo>
                  <a:lnTo>
                    <a:pt x="374327" y="492826"/>
                  </a:lnTo>
                  <a:lnTo>
                    <a:pt x="610860" y="246412"/>
                  </a:lnTo>
                  <a:lnTo>
                    <a:pt x="374327" y="0"/>
                  </a:lnTo>
                  <a:close/>
                </a:path>
              </a:pathLst>
            </a:custGeom>
            <a:solidFill>
              <a:srgbClr val="75CDF7"/>
            </a:solidFill>
          </p:spPr>
          <p:txBody>
            <a:bodyPr wrap="square" lIns="0" tIns="0" rIns="0" bIns="0" rtlCol="0"/>
            <a:lstStyle/>
            <a:p>
              <a:endParaRPr/>
            </a:p>
          </p:txBody>
        </p:sp>
        <p:sp>
          <p:nvSpPr>
            <p:cNvPr id="116" name="object 116"/>
            <p:cNvSpPr/>
            <p:nvPr/>
          </p:nvSpPr>
          <p:spPr>
            <a:xfrm>
              <a:off x="5865369" y="5586327"/>
              <a:ext cx="525145" cy="493395"/>
            </a:xfrm>
            <a:custGeom>
              <a:avLst/>
              <a:gdLst/>
              <a:ahLst/>
              <a:cxnLst/>
              <a:rect l="l" t="t" r="r" b="b"/>
              <a:pathLst>
                <a:path w="525145" h="493395">
                  <a:moveTo>
                    <a:pt x="370066" y="0"/>
                  </a:moveTo>
                  <a:lnTo>
                    <a:pt x="3693" y="0"/>
                  </a:lnTo>
                  <a:lnTo>
                    <a:pt x="2" y="6674"/>
                  </a:lnTo>
                  <a:lnTo>
                    <a:pt x="150442" y="246377"/>
                  </a:lnTo>
                  <a:lnTo>
                    <a:pt x="0" y="486152"/>
                  </a:lnTo>
                  <a:lnTo>
                    <a:pt x="3690" y="492824"/>
                  </a:lnTo>
                  <a:lnTo>
                    <a:pt x="370068" y="492824"/>
                  </a:lnTo>
                  <a:lnTo>
                    <a:pt x="524767" y="246377"/>
                  </a:lnTo>
                  <a:lnTo>
                    <a:pt x="370066" y="0"/>
                  </a:lnTo>
                  <a:close/>
                </a:path>
              </a:pathLst>
            </a:custGeom>
            <a:solidFill>
              <a:srgbClr val="FFD672"/>
            </a:solidFill>
          </p:spPr>
          <p:txBody>
            <a:bodyPr wrap="square" lIns="0" tIns="0" rIns="0" bIns="0" rtlCol="0"/>
            <a:lstStyle/>
            <a:p>
              <a:endParaRPr/>
            </a:p>
          </p:txBody>
        </p:sp>
        <p:sp>
          <p:nvSpPr>
            <p:cNvPr id="117" name="object 117"/>
            <p:cNvSpPr/>
            <p:nvPr/>
          </p:nvSpPr>
          <p:spPr>
            <a:xfrm>
              <a:off x="6609767" y="5586327"/>
              <a:ext cx="528320" cy="493395"/>
            </a:xfrm>
            <a:custGeom>
              <a:avLst/>
              <a:gdLst/>
              <a:ahLst/>
              <a:cxnLst/>
              <a:rect l="l" t="t" r="r" b="b"/>
              <a:pathLst>
                <a:path w="528320" h="493395">
                  <a:moveTo>
                    <a:pt x="372717" y="0"/>
                  </a:moveTo>
                  <a:lnTo>
                    <a:pt x="0" y="0"/>
                  </a:lnTo>
                  <a:lnTo>
                    <a:pt x="154701" y="246377"/>
                  </a:lnTo>
                  <a:lnTo>
                    <a:pt x="0" y="492826"/>
                  </a:lnTo>
                  <a:lnTo>
                    <a:pt x="372717" y="492826"/>
                  </a:lnTo>
                  <a:lnTo>
                    <a:pt x="375183" y="491462"/>
                  </a:lnTo>
                  <a:lnTo>
                    <a:pt x="528027" y="247969"/>
                  </a:lnTo>
                  <a:lnTo>
                    <a:pt x="528027" y="244782"/>
                  </a:lnTo>
                  <a:lnTo>
                    <a:pt x="375183" y="1364"/>
                  </a:lnTo>
                  <a:lnTo>
                    <a:pt x="372717" y="0"/>
                  </a:lnTo>
                  <a:close/>
                </a:path>
              </a:pathLst>
            </a:custGeom>
            <a:solidFill>
              <a:srgbClr val="EB5467"/>
            </a:solidFill>
          </p:spPr>
          <p:txBody>
            <a:bodyPr wrap="square" lIns="0" tIns="0" rIns="0" bIns="0" rtlCol="0"/>
            <a:lstStyle/>
            <a:p>
              <a:endParaRPr/>
            </a:p>
          </p:txBody>
        </p:sp>
        <p:sp>
          <p:nvSpPr>
            <p:cNvPr id="118" name="object 118"/>
            <p:cNvSpPr/>
            <p:nvPr/>
          </p:nvSpPr>
          <p:spPr>
            <a:xfrm>
              <a:off x="6117607" y="5586327"/>
              <a:ext cx="273050" cy="493395"/>
            </a:xfrm>
            <a:custGeom>
              <a:avLst/>
              <a:gdLst/>
              <a:ahLst/>
              <a:cxnLst/>
              <a:rect l="l" t="t" r="r" b="b"/>
              <a:pathLst>
                <a:path w="273050" h="493395">
                  <a:moveTo>
                    <a:pt x="117829" y="0"/>
                  </a:moveTo>
                  <a:lnTo>
                    <a:pt x="0" y="0"/>
                  </a:lnTo>
                  <a:lnTo>
                    <a:pt x="154627" y="246377"/>
                  </a:lnTo>
                  <a:lnTo>
                    <a:pt x="0" y="492826"/>
                  </a:lnTo>
                  <a:lnTo>
                    <a:pt x="117829" y="492826"/>
                  </a:lnTo>
                  <a:lnTo>
                    <a:pt x="272529" y="246377"/>
                  </a:lnTo>
                  <a:lnTo>
                    <a:pt x="117829" y="0"/>
                  </a:lnTo>
                  <a:close/>
                </a:path>
              </a:pathLst>
            </a:custGeom>
            <a:solidFill>
              <a:srgbClr val="FBBA57"/>
            </a:solidFill>
          </p:spPr>
          <p:txBody>
            <a:bodyPr wrap="square" lIns="0" tIns="0" rIns="0" bIns="0" rtlCol="0"/>
            <a:lstStyle/>
            <a:p>
              <a:endParaRPr/>
            </a:p>
          </p:txBody>
        </p:sp>
        <p:sp>
          <p:nvSpPr>
            <p:cNvPr id="119" name="object 119"/>
            <p:cNvSpPr/>
            <p:nvPr/>
          </p:nvSpPr>
          <p:spPr>
            <a:xfrm>
              <a:off x="6491935" y="5586327"/>
              <a:ext cx="273050" cy="493395"/>
            </a:xfrm>
            <a:custGeom>
              <a:avLst/>
              <a:gdLst/>
              <a:ahLst/>
              <a:cxnLst/>
              <a:rect l="l" t="t" r="r" b="b"/>
              <a:pathLst>
                <a:path w="273050" h="493395">
                  <a:moveTo>
                    <a:pt x="117829" y="0"/>
                  </a:moveTo>
                  <a:lnTo>
                    <a:pt x="0" y="0"/>
                  </a:lnTo>
                  <a:lnTo>
                    <a:pt x="154629" y="246377"/>
                  </a:lnTo>
                  <a:lnTo>
                    <a:pt x="0" y="492826"/>
                  </a:lnTo>
                  <a:lnTo>
                    <a:pt x="117829" y="492826"/>
                  </a:lnTo>
                  <a:lnTo>
                    <a:pt x="272531" y="246377"/>
                  </a:lnTo>
                  <a:lnTo>
                    <a:pt x="117829" y="0"/>
                  </a:lnTo>
                  <a:close/>
                </a:path>
              </a:pathLst>
            </a:custGeom>
            <a:solidFill>
              <a:srgbClr val="60B6FF"/>
            </a:solidFill>
          </p:spPr>
          <p:txBody>
            <a:bodyPr wrap="square" lIns="0" tIns="0" rIns="0" bIns="0" rtlCol="0"/>
            <a:lstStyle/>
            <a:p>
              <a:endParaRPr/>
            </a:p>
          </p:txBody>
        </p:sp>
        <p:sp>
          <p:nvSpPr>
            <p:cNvPr id="120" name="object 120"/>
            <p:cNvSpPr/>
            <p:nvPr/>
          </p:nvSpPr>
          <p:spPr>
            <a:xfrm>
              <a:off x="6866191" y="5586327"/>
              <a:ext cx="271780" cy="493395"/>
            </a:xfrm>
            <a:custGeom>
              <a:avLst/>
              <a:gdLst/>
              <a:ahLst/>
              <a:cxnLst/>
              <a:rect l="l" t="t" r="r" b="b"/>
              <a:pathLst>
                <a:path w="271779" h="493395">
                  <a:moveTo>
                    <a:pt x="116291" y="0"/>
                  </a:moveTo>
                  <a:lnTo>
                    <a:pt x="0" y="0"/>
                  </a:lnTo>
                  <a:lnTo>
                    <a:pt x="154701" y="246377"/>
                  </a:lnTo>
                  <a:lnTo>
                    <a:pt x="0" y="492826"/>
                  </a:lnTo>
                  <a:lnTo>
                    <a:pt x="116291" y="492826"/>
                  </a:lnTo>
                  <a:lnTo>
                    <a:pt x="118757" y="491462"/>
                  </a:lnTo>
                  <a:lnTo>
                    <a:pt x="271601" y="247969"/>
                  </a:lnTo>
                  <a:lnTo>
                    <a:pt x="271601" y="244782"/>
                  </a:lnTo>
                  <a:lnTo>
                    <a:pt x="118757" y="1364"/>
                  </a:lnTo>
                  <a:lnTo>
                    <a:pt x="116291" y="0"/>
                  </a:lnTo>
                  <a:close/>
                </a:path>
              </a:pathLst>
            </a:custGeom>
            <a:solidFill>
              <a:srgbClr val="E4384F"/>
            </a:solidFill>
          </p:spPr>
          <p:txBody>
            <a:bodyPr wrap="square" lIns="0" tIns="0" rIns="0" bIns="0" rtlCol="0"/>
            <a:lstStyle/>
            <a:p>
              <a:endParaRPr/>
            </a:p>
          </p:txBody>
        </p:sp>
        <p:sp>
          <p:nvSpPr>
            <p:cNvPr id="121" name="object 121"/>
            <p:cNvSpPr/>
            <p:nvPr/>
          </p:nvSpPr>
          <p:spPr>
            <a:xfrm>
              <a:off x="6028144" y="5397486"/>
              <a:ext cx="814069" cy="838200"/>
            </a:xfrm>
            <a:custGeom>
              <a:avLst/>
              <a:gdLst/>
              <a:ahLst/>
              <a:cxnLst/>
              <a:rect l="l" t="t" r="r" b="b"/>
              <a:pathLst>
                <a:path w="814070" h="838200">
                  <a:moveTo>
                    <a:pt x="38569" y="19278"/>
                  </a:moveTo>
                  <a:lnTo>
                    <a:pt x="37045" y="11772"/>
                  </a:lnTo>
                  <a:lnTo>
                    <a:pt x="32918" y="5638"/>
                  </a:lnTo>
                  <a:lnTo>
                    <a:pt x="26797" y="1511"/>
                  </a:lnTo>
                  <a:lnTo>
                    <a:pt x="19291" y="0"/>
                  </a:lnTo>
                  <a:lnTo>
                    <a:pt x="11785" y="1511"/>
                  </a:lnTo>
                  <a:lnTo>
                    <a:pt x="5651" y="5638"/>
                  </a:lnTo>
                  <a:lnTo>
                    <a:pt x="1524" y="11772"/>
                  </a:lnTo>
                  <a:lnTo>
                    <a:pt x="0" y="19278"/>
                  </a:lnTo>
                  <a:lnTo>
                    <a:pt x="0" y="278117"/>
                  </a:lnTo>
                  <a:lnTo>
                    <a:pt x="1524" y="285623"/>
                  </a:lnTo>
                  <a:lnTo>
                    <a:pt x="5651" y="291744"/>
                  </a:lnTo>
                  <a:lnTo>
                    <a:pt x="11785" y="295871"/>
                  </a:lnTo>
                  <a:lnTo>
                    <a:pt x="19291" y="297395"/>
                  </a:lnTo>
                  <a:lnTo>
                    <a:pt x="26784" y="295871"/>
                  </a:lnTo>
                  <a:lnTo>
                    <a:pt x="32918" y="291744"/>
                  </a:lnTo>
                  <a:lnTo>
                    <a:pt x="37045" y="285623"/>
                  </a:lnTo>
                  <a:lnTo>
                    <a:pt x="38569" y="278117"/>
                  </a:lnTo>
                  <a:lnTo>
                    <a:pt x="38569" y="19278"/>
                  </a:lnTo>
                  <a:close/>
                </a:path>
                <a:path w="814070" h="838200">
                  <a:moveTo>
                    <a:pt x="455015" y="560120"/>
                  </a:moveTo>
                  <a:lnTo>
                    <a:pt x="453504" y="552615"/>
                  </a:lnTo>
                  <a:lnTo>
                    <a:pt x="449364" y="546493"/>
                  </a:lnTo>
                  <a:lnTo>
                    <a:pt x="443242" y="542353"/>
                  </a:lnTo>
                  <a:lnTo>
                    <a:pt x="435737" y="540842"/>
                  </a:lnTo>
                  <a:lnTo>
                    <a:pt x="428231" y="542353"/>
                  </a:lnTo>
                  <a:lnTo>
                    <a:pt x="422097" y="546493"/>
                  </a:lnTo>
                  <a:lnTo>
                    <a:pt x="417969" y="552615"/>
                  </a:lnTo>
                  <a:lnTo>
                    <a:pt x="416445" y="560120"/>
                  </a:lnTo>
                  <a:lnTo>
                    <a:pt x="416445" y="818883"/>
                  </a:lnTo>
                  <a:lnTo>
                    <a:pt x="417969" y="826389"/>
                  </a:lnTo>
                  <a:lnTo>
                    <a:pt x="422097" y="832523"/>
                  </a:lnTo>
                  <a:lnTo>
                    <a:pt x="428231" y="836650"/>
                  </a:lnTo>
                  <a:lnTo>
                    <a:pt x="435737" y="838174"/>
                  </a:lnTo>
                  <a:lnTo>
                    <a:pt x="443242" y="836650"/>
                  </a:lnTo>
                  <a:lnTo>
                    <a:pt x="449364" y="832523"/>
                  </a:lnTo>
                  <a:lnTo>
                    <a:pt x="453504" y="826389"/>
                  </a:lnTo>
                  <a:lnTo>
                    <a:pt x="455015" y="818883"/>
                  </a:lnTo>
                  <a:lnTo>
                    <a:pt x="455015" y="560120"/>
                  </a:lnTo>
                  <a:close/>
                </a:path>
                <a:path w="814070" h="838200">
                  <a:moveTo>
                    <a:pt x="813600" y="19278"/>
                  </a:moveTo>
                  <a:lnTo>
                    <a:pt x="812088" y="11772"/>
                  </a:lnTo>
                  <a:lnTo>
                    <a:pt x="807961" y="5638"/>
                  </a:lnTo>
                  <a:lnTo>
                    <a:pt x="801827" y="1511"/>
                  </a:lnTo>
                  <a:lnTo>
                    <a:pt x="794321" y="0"/>
                  </a:lnTo>
                  <a:lnTo>
                    <a:pt x="786815" y="1511"/>
                  </a:lnTo>
                  <a:lnTo>
                    <a:pt x="780681" y="5638"/>
                  </a:lnTo>
                  <a:lnTo>
                    <a:pt x="776554" y="11772"/>
                  </a:lnTo>
                  <a:lnTo>
                    <a:pt x="775042" y="19278"/>
                  </a:lnTo>
                  <a:lnTo>
                    <a:pt x="775042" y="278117"/>
                  </a:lnTo>
                  <a:lnTo>
                    <a:pt x="776554" y="285623"/>
                  </a:lnTo>
                  <a:lnTo>
                    <a:pt x="780681" y="291744"/>
                  </a:lnTo>
                  <a:lnTo>
                    <a:pt x="786815" y="295871"/>
                  </a:lnTo>
                  <a:lnTo>
                    <a:pt x="794321" y="297395"/>
                  </a:lnTo>
                  <a:lnTo>
                    <a:pt x="801827" y="295871"/>
                  </a:lnTo>
                  <a:lnTo>
                    <a:pt x="807961" y="291744"/>
                  </a:lnTo>
                  <a:lnTo>
                    <a:pt x="812088" y="285623"/>
                  </a:lnTo>
                  <a:lnTo>
                    <a:pt x="813600" y="278117"/>
                  </a:lnTo>
                  <a:lnTo>
                    <a:pt x="813600" y="19278"/>
                  </a:lnTo>
                  <a:close/>
                </a:path>
              </a:pathLst>
            </a:custGeom>
            <a:solidFill>
              <a:srgbClr val="2A4D66"/>
            </a:solidFill>
          </p:spPr>
          <p:txBody>
            <a:bodyPr wrap="square" lIns="0" tIns="0" rIns="0" bIns="0" rtlCol="0"/>
            <a:lstStyle/>
            <a:p>
              <a:endParaRPr/>
            </a:p>
          </p:txBody>
        </p:sp>
        <p:sp>
          <p:nvSpPr>
            <p:cNvPr id="122" name="object 122"/>
            <p:cNvSpPr/>
            <p:nvPr/>
          </p:nvSpPr>
          <p:spPr>
            <a:xfrm>
              <a:off x="5971933" y="5265775"/>
              <a:ext cx="926465" cy="151130"/>
            </a:xfrm>
            <a:custGeom>
              <a:avLst/>
              <a:gdLst/>
              <a:ahLst/>
              <a:cxnLst/>
              <a:rect l="l" t="t" r="r" b="b"/>
              <a:pathLst>
                <a:path w="926465" h="151129">
                  <a:moveTo>
                    <a:pt x="150990" y="75488"/>
                  </a:moveTo>
                  <a:lnTo>
                    <a:pt x="145059" y="46113"/>
                  </a:lnTo>
                  <a:lnTo>
                    <a:pt x="128866" y="22110"/>
                  </a:lnTo>
                  <a:lnTo>
                    <a:pt x="104876" y="5930"/>
                  </a:lnTo>
                  <a:lnTo>
                    <a:pt x="75501" y="0"/>
                  </a:lnTo>
                  <a:lnTo>
                    <a:pt x="46113" y="5930"/>
                  </a:lnTo>
                  <a:lnTo>
                    <a:pt x="22123" y="22110"/>
                  </a:lnTo>
                  <a:lnTo>
                    <a:pt x="5930" y="46113"/>
                  </a:lnTo>
                  <a:lnTo>
                    <a:pt x="0" y="75488"/>
                  </a:lnTo>
                  <a:lnTo>
                    <a:pt x="5930" y="104876"/>
                  </a:lnTo>
                  <a:lnTo>
                    <a:pt x="22123" y="128866"/>
                  </a:lnTo>
                  <a:lnTo>
                    <a:pt x="46113" y="145046"/>
                  </a:lnTo>
                  <a:lnTo>
                    <a:pt x="75501" y="150990"/>
                  </a:lnTo>
                  <a:lnTo>
                    <a:pt x="104876" y="145046"/>
                  </a:lnTo>
                  <a:lnTo>
                    <a:pt x="128866" y="128866"/>
                  </a:lnTo>
                  <a:lnTo>
                    <a:pt x="145059" y="104876"/>
                  </a:lnTo>
                  <a:lnTo>
                    <a:pt x="150990" y="75488"/>
                  </a:lnTo>
                  <a:close/>
                </a:path>
                <a:path w="926465" h="151129">
                  <a:moveTo>
                    <a:pt x="926020" y="75488"/>
                  </a:moveTo>
                  <a:lnTo>
                    <a:pt x="920102" y="46113"/>
                  </a:lnTo>
                  <a:lnTo>
                    <a:pt x="903935" y="22110"/>
                  </a:lnTo>
                  <a:lnTo>
                    <a:pt x="879944" y="5930"/>
                  </a:lnTo>
                  <a:lnTo>
                    <a:pt x="850531" y="0"/>
                  </a:lnTo>
                  <a:lnTo>
                    <a:pt x="821143" y="5930"/>
                  </a:lnTo>
                  <a:lnTo>
                    <a:pt x="797153" y="22110"/>
                  </a:lnTo>
                  <a:lnTo>
                    <a:pt x="780973" y="46113"/>
                  </a:lnTo>
                  <a:lnTo>
                    <a:pt x="775042" y="75488"/>
                  </a:lnTo>
                  <a:lnTo>
                    <a:pt x="780973" y="104876"/>
                  </a:lnTo>
                  <a:lnTo>
                    <a:pt x="797153" y="128866"/>
                  </a:lnTo>
                  <a:lnTo>
                    <a:pt x="821143" y="145046"/>
                  </a:lnTo>
                  <a:lnTo>
                    <a:pt x="850531" y="150990"/>
                  </a:lnTo>
                  <a:lnTo>
                    <a:pt x="879944" y="145046"/>
                  </a:lnTo>
                  <a:lnTo>
                    <a:pt x="903935" y="128866"/>
                  </a:lnTo>
                  <a:lnTo>
                    <a:pt x="920102" y="104876"/>
                  </a:lnTo>
                  <a:lnTo>
                    <a:pt x="926020" y="75488"/>
                  </a:lnTo>
                  <a:close/>
                </a:path>
              </a:pathLst>
            </a:custGeom>
            <a:solidFill>
              <a:srgbClr val="A7E8A5"/>
            </a:solidFill>
          </p:spPr>
          <p:txBody>
            <a:bodyPr wrap="square" lIns="0" tIns="0" rIns="0" bIns="0" rtlCol="0"/>
            <a:lstStyle/>
            <a:p>
              <a:endParaRPr/>
            </a:p>
          </p:txBody>
        </p:sp>
        <p:sp>
          <p:nvSpPr>
            <p:cNvPr id="123" name="object 123"/>
            <p:cNvSpPr/>
            <p:nvPr/>
          </p:nvSpPr>
          <p:spPr>
            <a:xfrm>
              <a:off x="6019597" y="5265775"/>
              <a:ext cx="878840" cy="151130"/>
            </a:xfrm>
            <a:custGeom>
              <a:avLst/>
              <a:gdLst/>
              <a:ahLst/>
              <a:cxnLst/>
              <a:rect l="l" t="t" r="r" b="b"/>
              <a:pathLst>
                <a:path w="878840" h="151129">
                  <a:moveTo>
                    <a:pt x="103327" y="75488"/>
                  </a:moveTo>
                  <a:lnTo>
                    <a:pt x="97396" y="46113"/>
                  </a:lnTo>
                  <a:lnTo>
                    <a:pt x="81216" y="22110"/>
                  </a:lnTo>
                  <a:lnTo>
                    <a:pt x="57213" y="5930"/>
                  </a:lnTo>
                  <a:lnTo>
                    <a:pt x="27838" y="0"/>
                  </a:lnTo>
                  <a:lnTo>
                    <a:pt x="21183" y="279"/>
                  </a:lnTo>
                  <a:lnTo>
                    <a:pt x="14693" y="1130"/>
                  </a:lnTo>
                  <a:lnTo>
                    <a:pt x="8369" y="2514"/>
                  </a:lnTo>
                  <a:lnTo>
                    <a:pt x="2260" y="4445"/>
                  </a:lnTo>
                  <a:lnTo>
                    <a:pt x="21513" y="15608"/>
                  </a:lnTo>
                  <a:lnTo>
                    <a:pt x="36614" y="31737"/>
                  </a:lnTo>
                  <a:lnTo>
                    <a:pt x="46469" y="51777"/>
                  </a:lnTo>
                  <a:lnTo>
                    <a:pt x="49987" y="74612"/>
                  </a:lnTo>
                  <a:lnTo>
                    <a:pt x="46278" y="98056"/>
                  </a:lnTo>
                  <a:lnTo>
                    <a:pt x="35928" y="118516"/>
                  </a:lnTo>
                  <a:lnTo>
                    <a:pt x="20104" y="134797"/>
                  </a:lnTo>
                  <a:lnTo>
                    <a:pt x="0" y="145745"/>
                  </a:lnTo>
                  <a:lnTo>
                    <a:pt x="6591" y="148005"/>
                  </a:lnTo>
                  <a:lnTo>
                    <a:pt x="13449" y="149644"/>
                  </a:lnTo>
                  <a:lnTo>
                    <a:pt x="20548" y="150647"/>
                  </a:lnTo>
                  <a:lnTo>
                    <a:pt x="27838" y="150990"/>
                  </a:lnTo>
                  <a:lnTo>
                    <a:pt x="57213" y="145046"/>
                  </a:lnTo>
                  <a:lnTo>
                    <a:pt x="81216" y="128866"/>
                  </a:lnTo>
                  <a:lnTo>
                    <a:pt x="97396" y="104876"/>
                  </a:lnTo>
                  <a:lnTo>
                    <a:pt x="103327" y="75488"/>
                  </a:lnTo>
                  <a:close/>
                </a:path>
                <a:path w="878840" h="151129">
                  <a:moveTo>
                    <a:pt x="878357" y="75488"/>
                  </a:moveTo>
                  <a:lnTo>
                    <a:pt x="872439" y="46113"/>
                  </a:lnTo>
                  <a:lnTo>
                    <a:pt x="856272" y="22110"/>
                  </a:lnTo>
                  <a:lnTo>
                    <a:pt x="832281" y="5930"/>
                  </a:lnTo>
                  <a:lnTo>
                    <a:pt x="802868" y="0"/>
                  </a:lnTo>
                  <a:lnTo>
                    <a:pt x="796213" y="279"/>
                  </a:lnTo>
                  <a:lnTo>
                    <a:pt x="789724" y="1130"/>
                  </a:lnTo>
                  <a:lnTo>
                    <a:pt x="783412" y="2514"/>
                  </a:lnTo>
                  <a:lnTo>
                    <a:pt x="777290" y="4445"/>
                  </a:lnTo>
                  <a:lnTo>
                    <a:pt x="796556" y="15608"/>
                  </a:lnTo>
                  <a:lnTo>
                    <a:pt x="811657" y="31737"/>
                  </a:lnTo>
                  <a:lnTo>
                    <a:pt x="821499" y="51777"/>
                  </a:lnTo>
                  <a:lnTo>
                    <a:pt x="825017" y="74612"/>
                  </a:lnTo>
                  <a:lnTo>
                    <a:pt x="821309" y="98056"/>
                  </a:lnTo>
                  <a:lnTo>
                    <a:pt x="810958" y="118516"/>
                  </a:lnTo>
                  <a:lnTo>
                    <a:pt x="795147" y="134797"/>
                  </a:lnTo>
                  <a:lnTo>
                    <a:pt x="775030" y="145745"/>
                  </a:lnTo>
                  <a:lnTo>
                    <a:pt x="781659" y="148005"/>
                  </a:lnTo>
                  <a:lnTo>
                    <a:pt x="788517" y="149644"/>
                  </a:lnTo>
                  <a:lnTo>
                    <a:pt x="795591" y="150647"/>
                  </a:lnTo>
                  <a:lnTo>
                    <a:pt x="802868" y="150990"/>
                  </a:lnTo>
                  <a:lnTo>
                    <a:pt x="832281" y="145046"/>
                  </a:lnTo>
                  <a:lnTo>
                    <a:pt x="856272" y="128866"/>
                  </a:lnTo>
                  <a:lnTo>
                    <a:pt x="872439" y="104876"/>
                  </a:lnTo>
                  <a:lnTo>
                    <a:pt x="878357" y="75488"/>
                  </a:lnTo>
                  <a:close/>
                </a:path>
              </a:pathLst>
            </a:custGeom>
            <a:solidFill>
              <a:srgbClr val="7EDBAE"/>
            </a:solidFill>
          </p:spPr>
          <p:txBody>
            <a:bodyPr wrap="square" lIns="0" tIns="0" rIns="0" bIns="0" rtlCol="0"/>
            <a:lstStyle/>
            <a:p>
              <a:endParaRPr/>
            </a:p>
          </p:txBody>
        </p:sp>
        <p:pic>
          <p:nvPicPr>
            <p:cNvPr id="124" name="object 124"/>
            <p:cNvPicPr/>
            <p:nvPr/>
          </p:nvPicPr>
          <p:blipFill>
            <a:blip r:embed="rId39" cstate="print"/>
            <a:stretch>
              <a:fillRect/>
            </a:stretch>
          </p:blipFill>
          <p:spPr>
            <a:xfrm>
              <a:off x="6388388" y="6216369"/>
              <a:ext cx="150988" cy="151063"/>
            </a:xfrm>
            <a:prstGeom prst="rect">
              <a:avLst/>
            </a:prstGeom>
          </p:spPr>
        </p:pic>
      </p:grpSp>
      <p:pic>
        <p:nvPicPr>
          <p:cNvPr id="125" name="object 125"/>
          <p:cNvPicPr/>
          <p:nvPr/>
        </p:nvPicPr>
        <p:blipFill>
          <a:blip r:embed="rId19" cstate="print"/>
          <a:stretch>
            <a:fillRect/>
          </a:stretch>
        </p:blipFill>
        <p:spPr>
          <a:xfrm>
            <a:off x="3390900" y="8674323"/>
            <a:ext cx="68662" cy="68662"/>
          </a:xfrm>
          <a:prstGeom prst="rect">
            <a:avLst/>
          </a:prstGeom>
        </p:spPr>
      </p:pic>
      <p:pic>
        <p:nvPicPr>
          <p:cNvPr id="126" name="object 126"/>
          <p:cNvPicPr/>
          <p:nvPr/>
        </p:nvPicPr>
        <p:blipFill>
          <a:blip r:embed="rId40" cstate="print"/>
          <a:stretch>
            <a:fillRect/>
          </a:stretch>
        </p:blipFill>
        <p:spPr>
          <a:xfrm>
            <a:off x="3542867" y="8655050"/>
            <a:ext cx="2257034" cy="273627"/>
          </a:xfrm>
          <a:prstGeom prst="rect">
            <a:avLst/>
          </a:prstGeom>
        </p:spPr>
      </p:pic>
      <p:pic>
        <p:nvPicPr>
          <p:cNvPr id="127" name="object 127"/>
          <p:cNvPicPr/>
          <p:nvPr/>
        </p:nvPicPr>
        <p:blipFill>
          <a:blip r:embed="rId19" cstate="print"/>
          <a:stretch>
            <a:fillRect/>
          </a:stretch>
        </p:blipFill>
        <p:spPr>
          <a:xfrm>
            <a:off x="3390900" y="9067800"/>
            <a:ext cx="68662" cy="68662"/>
          </a:xfrm>
          <a:prstGeom prst="rect">
            <a:avLst/>
          </a:prstGeom>
        </p:spPr>
      </p:pic>
      <p:pic>
        <p:nvPicPr>
          <p:cNvPr id="128" name="object 128"/>
          <p:cNvPicPr/>
          <p:nvPr/>
        </p:nvPicPr>
        <p:blipFill>
          <a:blip r:embed="rId21" cstate="print"/>
          <a:stretch>
            <a:fillRect/>
          </a:stretch>
        </p:blipFill>
        <p:spPr>
          <a:xfrm>
            <a:off x="3390900" y="9461500"/>
            <a:ext cx="68662" cy="68662"/>
          </a:xfrm>
          <a:prstGeom prst="rect">
            <a:avLst/>
          </a:prstGeom>
        </p:spPr>
      </p:pic>
      <p:pic>
        <p:nvPicPr>
          <p:cNvPr id="129" name="object 129"/>
          <p:cNvPicPr/>
          <p:nvPr/>
        </p:nvPicPr>
        <p:blipFill>
          <a:blip r:embed="rId41" cstate="print"/>
          <a:stretch>
            <a:fillRect/>
          </a:stretch>
        </p:blipFill>
        <p:spPr>
          <a:xfrm>
            <a:off x="3547136" y="9050373"/>
            <a:ext cx="2538308" cy="272003"/>
          </a:xfrm>
          <a:prstGeom prst="rect">
            <a:avLst/>
          </a:prstGeom>
        </p:spPr>
      </p:pic>
      <p:pic>
        <p:nvPicPr>
          <p:cNvPr id="130" name="object 130"/>
          <p:cNvPicPr/>
          <p:nvPr/>
        </p:nvPicPr>
        <p:blipFill>
          <a:blip r:embed="rId42" cstate="print"/>
          <a:stretch>
            <a:fillRect/>
          </a:stretch>
        </p:blipFill>
        <p:spPr>
          <a:xfrm>
            <a:off x="3543483" y="9444975"/>
            <a:ext cx="2757830" cy="575901"/>
          </a:xfrm>
          <a:prstGeom prst="rect">
            <a:avLst/>
          </a:prstGeom>
        </p:spPr>
      </p:pic>
      <p:sp>
        <p:nvSpPr>
          <p:cNvPr id="131" name="object 131"/>
          <p:cNvSpPr/>
          <p:nvPr/>
        </p:nvSpPr>
        <p:spPr>
          <a:xfrm>
            <a:off x="2298700" y="10579100"/>
            <a:ext cx="2971800" cy="12700"/>
          </a:xfrm>
          <a:custGeom>
            <a:avLst/>
            <a:gdLst/>
            <a:ahLst/>
            <a:cxnLst/>
            <a:rect l="l" t="t" r="r" b="b"/>
            <a:pathLst>
              <a:path w="2971800" h="12700">
                <a:moveTo>
                  <a:pt x="2971800" y="0"/>
                </a:moveTo>
                <a:lnTo>
                  <a:pt x="0" y="0"/>
                </a:lnTo>
                <a:lnTo>
                  <a:pt x="0" y="12700"/>
                </a:lnTo>
                <a:lnTo>
                  <a:pt x="2971800" y="12700"/>
                </a:lnTo>
                <a:lnTo>
                  <a:pt x="2971800" y="0"/>
                </a:lnTo>
                <a:close/>
              </a:path>
            </a:pathLst>
          </a:custGeom>
          <a:solidFill>
            <a:srgbClr val="000000"/>
          </a:solidFill>
        </p:spPr>
        <p:txBody>
          <a:bodyPr wrap="square" lIns="0" tIns="0" rIns="0" bIns="0" rtlCol="0"/>
          <a:lstStyle/>
          <a:p>
            <a:endParaRPr/>
          </a:p>
        </p:txBody>
      </p:sp>
      <p:pic>
        <p:nvPicPr>
          <p:cNvPr id="132" name="object 132"/>
          <p:cNvPicPr/>
          <p:nvPr/>
        </p:nvPicPr>
        <p:blipFill>
          <a:blip r:embed="rId43" cstate="print"/>
          <a:stretch>
            <a:fillRect/>
          </a:stretch>
        </p:blipFill>
        <p:spPr>
          <a:xfrm>
            <a:off x="4698652" y="224829"/>
            <a:ext cx="2629892" cy="660697"/>
          </a:xfrm>
          <a:prstGeom prst="rect">
            <a:avLst/>
          </a:prstGeom>
        </p:spPr>
      </p:pic>
      <p:sp>
        <p:nvSpPr>
          <p:cNvPr id="133" name="object 133"/>
          <p:cNvSpPr/>
          <p:nvPr/>
        </p:nvSpPr>
        <p:spPr>
          <a:xfrm>
            <a:off x="628650" y="1873249"/>
            <a:ext cx="158750" cy="184150"/>
          </a:xfrm>
          <a:custGeom>
            <a:avLst/>
            <a:gdLst/>
            <a:ahLst/>
            <a:cxnLst/>
            <a:rect l="l" t="t" r="r" b="b"/>
            <a:pathLst>
              <a:path w="158750" h="184150">
                <a:moveTo>
                  <a:pt x="158750" y="0"/>
                </a:moveTo>
                <a:lnTo>
                  <a:pt x="6350" y="0"/>
                </a:lnTo>
                <a:lnTo>
                  <a:pt x="0" y="0"/>
                </a:lnTo>
                <a:lnTo>
                  <a:pt x="0" y="12700"/>
                </a:lnTo>
                <a:lnTo>
                  <a:pt x="0" y="184150"/>
                </a:lnTo>
                <a:lnTo>
                  <a:pt x="12700" y="184150"/>
                </a:lnTo>
                <a:lnTo>
                  <a:pt x="12700" y="12712"/>
                </a:lnTo>
                <a:lnTo>
                  <a:pt x="158750" y="12712"/>
                </a:lnTo>
                <a:lnTo>
                  <a:pt x="158750" y="6350"/>
                </a:lnTo>
                <a:lnTo>
                  <a:pt x="158750" y="0"/>
                </a:lnTo>
                <a:close/>
              </a:path>
            </a:pathLst>
          </a:custGeom>
          <a:solidFill>
            <a:srgbClr val="0C99FF"/>
          </a:solidFill>
        </p:spPr>
        <p:txBody>
          <a:bodyPr wrap="square" lIns="0" tIns="0" rIns="0" bIns="0" rtlCol="0"/>
          <a:lstStyle/>
          <a:p>
            <a:endParaRPr/>
          </a:p>
        </p:txBody>
      </p:sp>
      <p:sp>
        <p:nvSpPr>
          <p:cNvPr id="134" name="object 134"/>
          <p:cNvSpPr/>
          <p:nvPr/>
        </p:nvSpPr>
        <p:spPr>
          <a:xfrm>
            <a:off x="628650" y="3505199"/>
            <a:ext cx="184150" cy="171450"/>
          </a:xfrm>
          <a:custGeom>
            <a:avLst/>
            <a:gdLst/>
            <a:ahLst/>
            <a:cxnLst/>
            <a:rect l="l" t="t" r="r" b="b"/>
            <a:pathLst>
              <a:path w="184150" h="171450">
                <a:moveTo>
                  <a:pt x="184150" y="158750"/>
                </a:moveTo>
                <a:lnTo>
                  <a:pt x="12700" y="158750"/>
                </a:lnTo>
                <a:lnTo>
                  <a:pt x="12700" y="0"/>
                </a:lnTo>
                <a:lnTo>
                  <a:pt x="0" y="0"/>
                </a:lnTo>
                <a:lnTo>
                  <a:pt x="0" y="158750"/>
                </a:lnTo>
                <a:lnTo>
                  <a:pt x="0" y="171450"/>
                </a:lnTo>
                <a:lnTo>
                  <a:pt x="6350" y="171450"/>
                </a:lnTo>
                <a:lnTo>
                  <a:pt x="184150" y="171450"/>
                </a:lnTo>
                <a:lnTo>
                  <a:pt x="184150" y="165100"/>
                </a:lnTo>
                <a:lnTo>
                  <a:pt x="184150" y="158750"/>
                </a:lnTo>
                <a:close/>
              </a:path>
            </a:pathLst>
          </a:custGeom>
          <a:solidFill>
            <a:srgbClr val="0C99FF"/>
          </a:solidFill>
        </p:spPr>
        <p:txBody>
          <a:bodyPr wrap="square" lIns="0" tIns="0" rIns="0" bIns="0" rtlCol="0"/>
          <a:lstStyle/>
          <a:p>
            <a:endParaRPr/>
          </a:p>
        </p:txBody>
      </p:sp>
      <p:sp>
        <p:nvSpPr>
          <p:cNvPr id="136" name="TextBox 135">
            <a:extLst>
              <a:ext uri="{FF2B5EF4-FFF2-40B4-BE49-F238E27FC236}">
                <a16:creationId xmlns:a16="http://schemas.microsoft.com/office/drawing/2014/main" id="{EEF1DFC4-CA75-47F7-8992-8F6D7A015A7E}"/>
              </a:ext>
            </a:extLst>
          </p:cNvPr>
          <p:cNvSpPr txBox="1"/>
          <p:nvPr/>
        </p:nvSpPr>
        <p:spPr>
          <a:xfrm>
            <a:off x="4546600" y="93541"/>
            <a:ext cx="2876550" cy="830997"/>
          </a:xfrm>
          <a:prstGeom prst="rect">
            <a:avLst/>
          </a:prstGeom>
          <a:solidFill>
            <a:schemeClr val="bg1"/>
          </a:solidFill>
        </p:spPr>
        <p:txBody>
          <a:bodyPr wrap="square" rtlCol="0">
            <a:spAutoFit/>
          </a:bodyPr>
          <a:lstStyle/>
          <a:p>
            <a:r>
              <a:rPr lang="en-US" sz="800" dirty="0">
                <a:latin typeface="Times New Roman" panose="02020603050405020304" pitchFamily="18" charset="0"/>
                <a:cs typeface="Times New Roman" panose="02020603050405020304" pitchFamily="18" charset="0"/>
              </a:rPr>
              <a:t>Annex 5</a:t>
            </a:r>
          </a:p>
          <a:p>
            <a:r>
              <a:rPr lang="en-US" sz="800" dirty="0">
                <a:latin typeface="Times New Roman" panose="02020603050405020304" pitchFamily="18" charset="0"/>
                <a:cs typeface="Times New Roman" panose="02020603050405020304" pitchFamily="18" charset="0"/>
              </a:rPr>
              <a:t>to the Procedure for planning the work of the National Agency on Corruption Prevention based on the Objectives and Key Results (OKR</a:t>
            </a:r>
            <a:r>
              <a:rPr lang="en-US" sz="800">
                <a:latin typeface="Times New Roman" panose="02020603050405020304" pitchFamily="18" charset="0"/>
                <a:cs typeface="Times New Roman" panose="02020603050405020304" pitchFamily="18" charset="0"/>
              </a:rPr>
              <a:t>) methodology for </a:t>
            </a:r>
            <a:r>
              <a:rPr lang="en-US" sz="800" dirty="0">
                <a:latin typeface="Times New Roman" panose="02020603050405020304" pitchFamily="18" charset="0"/>
                <a:cs typeface="Times New Roman" panose="02020603050405020304" pitchFamily="18" charset="0"/>
              </a:rPr>
              <a:t>the implementation of the Mission "Building Integrity in Government and a Just Society (clauses 9, 10 of Section 2, paragraph 1 of Section 3)</a:t>
            </a:r>
            <a:endParaRPr lang="LID4096" sz="800" dirty="0">
              <a:latin typeface="Times New Roman" panose="02020603050405020304" pitchFamily="18" charset="0"/>
              <a:cs typeface="Times New Roman" panose="02020603050405020304" pitchFamily="18" charset="0"/>
            </a:endParaRPr>
          </a:p>
        </p:txBody>
      </p:sp>
      <p:sp>
        <p:nvSpPr>
          <p:cNvPr id="137" name="Прямокутник 136">
            <a:extLst>
              <a:ext uri="{FF2B5EF4-FFF2-40B4-BE49-F238E27FC236}">
                <a16:creationId xmlns:a16="http://schemas.microsoft.com/office/drawing/2014/main" id="{DAE26BC6-C0EA-47EF-BBBA-D0B0332B3D81}"/>
              </a:ext>
            </a:extLst>
          </p:cNvPr>
          <p:cNvSpPr/>
          <p:nvPr/>
        </p:nvSpPr>
        <p:spPr>
          <a:xfrm>
            <a:off x="445687" y="169501"/>
            <a:ext cx="3778250" cy="646331"/>
          </a:xfrm>
          <a:prstGeom prst="rect">
            <a:avLst/>
          </a:prstGeom>
          <a:solidFill>
            <a:schemeClr val="bg1"/>
          </a:solidFill>
        </p:spPr>
        <p:txBody>
          <a:bodyPr>
            <a:spAutoFit/>
          </a:bodyPr>
          <a:lstStyle/>
          <a:p>
            <a:r>
              <a:rPr lang="LID4096" b="1" dirty="0"/>
              <a:t>Quarterly cycle of discussing and achieving OKRs</a:t>
            </a:r>
          </a:p>
        </p:txBody>
      </p:sp>
      <p:sp>
        <p:nvSpPr>
          <p:cNvPr id="138" name="Прямокутник 137">
            <a:extLst>
              <a:ext uri="{FF2B5EF4-FFF2-40B4-BE49-F238E27FC236}">
                <a16:creationId xmlns:a16="http://schemas.microsoft.com/office/drawing/2014/main" id="{890F1632-5D8E-4840-8D65-58C286EF5174}"/>
              </a:ext>
            </a:extLst>
          </p:cNvPr>
          <p:cNvSpPr/>
          <p:nvPr/>
        </p:nvSpPr>
        <p:spPr>
          <a:xfrm>
            <a:off x="325917" y="1332253"/>
            <a:ext cx="6994525" cy="230832"/>
          </a:xfrm>
          <a:prstGeom prst="rect">
            <a:avLst/>
          </a:prstGeom>
          <a:solidFill>
            <a:schemeClr val="bg1"/>
          </a:solidFill>
        </p:spPr>
        <p:txBody>
          <a:bodyPr wrap="square">
            <a:spAutoFit/>
          </a:bodyPr>
          <a:lstStyle/>
          <a:p>
            <a:r>
              <a:rPr lang="LID4096" sz="900" dirty="0"/>
              <a:t>two weeks before the end of the quarter</a:t>
            </a:r>
            <a:r>
              <a:rPr lang="uk-UA" sz="900" dirty="0"/>
              <a:t>      </a:t>
            </a:r>
            <a:r>
              <a:rPr lang="LID4096" sz="900" dirty="0"/>
              <a:t>the last week of the quarter </a:t>
            </a:r>
            <a:r>
              <a:rPr lang="uk-UA" sz="900" dirty="0"/>
              <a:t>                             </a:t>
            </a:r>
            <a:r>
              <a:rPr lang="LID4096" sz="900" dirty="0"/>
              <a:t>during the next quarter</a:t>
            </a:r>
          </a:p>
        </p:txBody>
      </p:sp>
      <p:sp>
        <p:nvSpPr>
          <p:cNvPr id="139" name="TextBox 138">
            <a:extLst>
              <a:ext uri="{FF2B5EF4-FFF2-40B4-BE49-F238E27FC236}">
                <a16:creationId xmlns:a16="http://schemas.microsoft.com/office/drawing/2014/main" id="{6A96DB87-C8A1-4E1E-9EA4-7B9110037E66}"/>
              </a:ext>
            </a:extLst>
          </p:cNvPr>
          <p:cNvSpPr txBox="1"/>
          <p:nvPr/>
        </p:nvSpPr>
        <p:spPr>
          <a:xfrm rot="16200000">
            <a:off x="-168377" y="2672553"/>
            <a:ext cx="1596912" cy="246221"/>
          </a:xfrm>
          <a:prstGeom prst="rect">
            <a:avLst/>
          </a:prstGeom>
          <a:solidFill>
            <a:schemeClr val="bg1"/>
          </a:solidFill>
        </p:spPr>
        <p:txBody>
          <a:bodyPr wrap="none" rtlCol="0">
            <a:spAutoFit/>
          </a:bodyPr>
          <a:lstStyle/>
          <a:p>
            <a:r>
              <a:rPr lang="en-US" sz="1000" dirty="0"/>
              <a:t>OKR CYCLE 13 WEEKS</a:t>
            </a:r>
            <a:endParaRPr lang="LID4096" sz="1000" dirty="0"/>
          </a:p>
        </p:txBody>
      </p:sp>
      <p:sp>
        <p:nvSpPr>
          <p:cNvPr id="141" name="TextBox 140">
            <a:extLst>
              <a:ext uri="{FF2B5EF4-FFF2-40B4-BE49-F238E27FC236}">
                <a16:creationId xmlns:a16="http://schemas.microsoft.com/office/drawing/2014/main" id="{B0F80E1F-A4F3-4FF8-9930-3DF836CC38E1}"/>
              </a:ext>
            </a:extLst>
          </p:cNvPr>
          <p:cNvSpPr txBox="1"/>
          <p:nvPr/>
        </p:nvSpPr>
        <p:spPr>
          <a:xfrm>
            <a:off x="1180733" y="1751352"/>
            <a:ext cx="4791200" cy="246221"/>
          </a:xfrm>
          <a:prstGeom prst="rect">
            <a:avLst/>
          </a:prstGeom>
          <a:solidFill>
            <a:srgbClr val="F7F7F7"/>
          </a:solidFill>
        </p:spPr>
        <p:txBody>
          <a:bodyPr wrap="square" rtlCol="0">
            <a:spAutoFit/>
          </a:bodyPr>
          <a:lstStyle/>
          <a:p>
            <a:r>
              <a:rPr lang="en-US" sz="1000" dirty="0"/>
              <a:t>Discuss the progress of the Quarterly goals and their KR with the team</a:t>
            </a:r>
            <a:endParaRPr lang="LID4096" sz="1000" dirty="0"/>
          </a:p>
        </p:txBody>
      </p:sp>
      <p:sp>
        <p:nvSpPr>
          <p:cNvPr id="142" name="Прямокутник 141">
            <a:extLst>
              <a:ext uri="{FF2B5EF4-FFF2-40B4-BE49-F238E27FC236}">
                <a16:creationId xmlns:a16="http://schemas.microsoft.com/office/drawing/2014/main" id="{4DFDB322-62AB-4F71-8EEA-7D441797944B}"/>
              </a:ext>
            </a:extLst>
          </p:cNvPr>
          <p:cNvSpPr/>
          <p:nvPr/>
        </p:nvSpPr>
        <p:spPr>
          <a:xfrm>
            <a:off x="1168548" y="2082221"/>
            <a:ext cx="5943452" cy="253916"/>
          </a:xfrm>
          <a:prstGeom prst="rect">
            <a:avLst/>
          </a:prstGeom>
          <a:solidFill>
            <a:srgbClr val="F7F7F7"/>
          </a:solidFill>
        </p:spPr>
        <p:txBody>
          <a:bodyPr wrap="square">
            <a:spAutoFit/>
          </a:bodyPr>
          <a:lstStyle/>
          <a:p>
            <a:r>
              <a:rPr lang="en-US" sz="1000" dirty="0"/>
              <a:t>S</a:t>
            </a:r>
            <a:r>
              <a:rPr lang="LID4096" sz="1000" dirty="0"/>
              <a:t>et Quarterly targets for the next period within the framework of the previously set Annual targets</a:t>
            </a:r>
          </a:p>
        </p:txBody>
      </p:sp>
      <p:sp>
        <p:nvSpPr>
          <p:cNvPr id="144" name="Прямокутник 143">
            <a:extLst>
              <a:ext uri="{FF2B5EF4-FFF2-40B4-BE49-F238E27FC236}">
                <a16:creationId xmlns:a16="http://schemas.microsoft.com/office/drawing/2014/main" id="{DFF4234C-4FFA-4ACF-A744-76B198A018E3}"/>
              </a:ext>
            </a:extLst>
          </p:cNvPr>
          <p:cNvSpPr/>
          <p:nvPr/>
        </p:nvSpPr>
        <p:spPr>
          <a:xfrm>
            <a:off x="1189910" y="2785164"/>
            <a:ext cx="5774417" cy="196871"/>
          </a:xfrm>
          <a:prstGeom prst="rect">
            <a:avLst/>
          </a:prstGeom>
          <a:solidFill>
            <a:srgbClr val="F7F7F7"/>
          </a:solidFill>
          <a:ln>
            <a:solidFill>
              <a:srgbClr val="F7F7F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sp>
        <p:nvSpPr>
          <p:cNvPr id="143" name="Прямокутник 142">
            <a:extLst>
              <a:ext uri="{FF2B5EF4-FFF2-40B4-BE49-F238E27FC236}">
                <a16:creationId xmlns:a16="http://schemas.microsoft.com/office/drawing/2014/main" id="{08ACFB51-9659-4361-98D7-9B4A04D9686D}"/>
              </a:ext>
            </a:extLst>
          </p:cNvPr>
          <p:cNvSpPr/>
          <p:nvPr/>
        </p:nvSpPr>
        <p:spPr>
          <a:xfrm>
            <a:off x="1164859" y="2498695"/>
            <a:ext cx="5482590" cy="400110"/>
          </a:xfrm>
          <a:prstGeom prst="rect">
            <a:avLst/>
          </a:prstGeom>
          <a:solidFill>
            <a:srgbClr val="F7F7F7"/>
          </a:solidFill>
        </p:spPr>
        <p:txBody>
          <a:bodyPr wrap="square">
            <a:spAutoFit/>
          </a:bodyPr>
          <a:lstStyle/>
          <a:p>
            <a:r>
              <a:rPr lang="LID4096" sz="1000" dirty="0"/>
              <a:t>Jointly discuss Quarterly goals and their KRs and plans for the next quarter </a:t>
            </a:r>
            <a:endParaRPr lang="uk-UA" sz="1000" dirty="0"/>
          </a:p>
          <a:p>
            <a:r>
              <a:rPr lang="LID4096" sz="1000" dirty="0"/>
              <a:t>(unit team + responsible person of the involved unit(s) + deputy + Head of the NACP)</a:t>
            </a:r>
          </a:p>
        </p:txBody>
      </p:sp>
      <p:sp>
        <p:nvSpPr>
          <p:cNvPr id="145" name="Прямокутник 144">
            <a:extLst>
              <a:ext uri="{FF2B5EF4-FFF2-40B4-BE49-F238E27FC236}">
                <a16:creationId xmlns:a16="http://schemas.microsoft.com/office/drawing/2014/main" id="{4D4F0F07-AE37-4D7D-A57F-92F852E3D8D2}"/>
              </a:ext>
            </a:extLst>
          </p:cNvPr>
          <p:cNvSpPr/>
          <p:nvPr/>
        </p:nvSpPr>
        <p:spPr>
          <a:xfrm>
            <a:off x="1164412" y="3077147"/>
            <a:ext cx="3778250" cy="246221"/>
          </a:xfrm>
          <a:prstGeom prst="rect">
            <a:avLst/>
          </a:prstGeom>
          <a:solidFill>
            <a:srgbClr val="F7F7F7"/>
          </a:solidFill>
        </p:spPr>
        <p:txBody>
          <a:bodyPr>
            <a:spAutoFit/>
          </a:bodyPr>
          <a:lstStyle/>
          <a:p>
            <a:r>
              <a:rPr lang="LID4096" sz="1000" dirty="0"/>
              <a:t>Approval of the plan for the next quarter</a:t>
            </a:r>
          </a:p>
        </p:txBody>
      </p:sp>
      <p:sp>
        <p:nvSpPr>
          <p:cNvPr id="147" name="Прямокутник 146">
            <a:extLst>
              <a:ext uri="{FF2B5EF4-FFF2-40B4-BE49-F238E27FC236}">
                <a16:creationId xmlns:a16="http://schemas.microsoft.com/office/drawing/2014/main" id="{F0AC7E0C-F5DB-490B-A925-4206CABE8FBC}"/>
              </a:ext>
            </a:extLst>
          </p:cNvPr>
          <p:cNvSpPr/>
          <p:nvPr/>
        </p:nvSpPr>
        <p:spPr>
          <a:xfrm>
            <a:off x="1259609" y="3749439"/>
            <a:ext cx="5774417" cy="196871"/>
          </a:xfrm>
          <a:prstGeom prst="rect">
            <a:avLst/>
          </a:prstGeom>
          <a:solidFill>
            <a:srgbClr val="F7F7F7"/>
          </a:solidFill>
          <a:ln>
            <a:solidFill>
              <a:srgbClr val="F7F7F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sp>
        <p:nvSpPr>
          <p:cNvPr id="146" name="Прямокутник 145">
            <a:extLst>
              <a:ext uri="{FF2B5EF4-FFF2-40B4-BE49-F238E27FC236}">
                <a16:creationId xmlns:a16="http://schemas.microsoft.com/office/drawing/2014/main" id="{816781C4-B151-4CE5-81A5-0E32A970F8D7}"/>
              </a:ext>
            </a:extLst>
          </p:cNvPr>
          <p:cNvSpPr/>
          <p:nvPr/>
        </p:nvSpPr>
        <p:spPr>
          <a:xfrm>
            <a:off x="1162050" y="3466020"/>
            <a:ext cx="5853175" cy="400110"/>
          </a:xfrm>
          <a:prstGeom prst="rect">
            <a:avLst/>
          </a:prstGeom>
          <a:solidFill>
            <a:srgbClr val="F7F7F7"/>
          </a:solidFill>
        </p:spPr>
        <p:txBody>
          <a:bodyPr wrap="square">
            <a:spAutoFit/>
          </a:bodyPr>
          <a:lstStyle/>
          <a:p>
            <a:r>
              <a:rPr lang="LID4096" sz="1000" dirty="0"/>
              <a:t>During the next quarter, measure and discuss weekly progress on the Quarterly Goals and their KRs within the teams and in the last week of each month with the leader responsible for the Annual Goal</a:t>
            </a:r>
          </a:p>
        </p:txBody>
      </p:sp>
      <p:sp>
        <p:nvSpPr>
          <p:cNvPr id="148" name="Прямокутник 147">
            <a:extLst>
              <a:ext uri="{FF2B5EF4-FFF2-40B4-BE49-F238E27FC236}">
                <a16:creationId xmlns:a16="http://schemas.microsoft.com/office/drawing/2014/main" id="{291C1CE6-7BE6-4D84-8395-4078D94284BA}"/>
              </a:ext>
            </a:extLst>
          </p:cNvPr>
          <p:cNvSpPr/>
          <p:nvPr/>
        </p:nvSpPr>
        <p:spPr>
          <a:xfrm>
            <a:off x="678262" y="4297545"/>
            <a:ext cx="6355764" cy="1054135"/>
          </a:xfrm>
          <a:prstGeom prst="rect">
            <a:avLst/>
          </a:prstGeom>
          <a:solidFill>
            <a:srgbClr val="FFFFFF"/>
          </a:solidFill>
        </p:spPr>
        <p:txBody>
          <a:bodyPr wrap="square">
            <a:spAutoFit/>
          </a:bodyPr>
          <a:lstStyle/>
          <a:p>
            <a:pPr>
              <a:spcAft>
                <a:spcPts val="600"/>
              </a:spcAft>
            </a:pPr>
            <a:r>
              <a:rPr lang="LID4096" sz="1050" dirty="0"/>
              <a:t>Add the draft quarterly goals and their KR to a single Google spreadsheet for the next quarter no later than the last day of the penultimate week of the quarter</a:t>
            </a:r>
          </a:p>
          <a:p>
            <a:r>
              <a:rPr lang="LID4096" sz="1050" dirty="0"/>
              <a:t>Presentations of the current quarter's achievements and plans for the next quarter should be in a standard form (the current quarter is uploaded from Jira), but can be made in another form</a:t>
            </a:r>
          </a:p>
          <a:p>
            <a:pPr>
              <a:spcBef>
                <a:spcPts val="600"/>
              </a:spcBef>
            </a:pPr>
            <a:r>
              <a:rPr lang="LID4096" sz="1050" dirty="0"/>
              <a:t>The schedule of discussions is agreed with the receptions of the deputies and the </a:t>
            </a:r>
            <a:r>
              <a:rPr lang="en-US" sz="1050" dirty="0"/>
              <a:t>Head</a:t>
            </a:r>
            <a:endParaRPr lang="LID4096" sz="1050" dirty="0"/>
          </a:p>
        </p:txBody>
      </p:sp>
      <p:sp>
        <p:nvSpPr>
          <p:cNvPr id="149" name="Прямокутник 148">
            <a:extLst>
              <a:ext uri="{FF2B5EF4-FFF2-40B4-BE49-F238E27FC236}">
                <a16:creationId xmlns:a16="http://schemas.microsoft.com/office/drawing/2014/main" id="{D6A21ABD-8F48-4E12-9F6B-E856BA6FF1F7}"/>
              </a:ext>
            </a:extLst>
          </p:cNvPr>
          <p:cNvSpPr/>
          <p:nvPr/>
        </p:nvSpPr>
        <p:spPr>
          <a:xfrm>
            <a:off x="529455" y="4059854"/>
            <a:ext cx="2313195" cy="261610"/>
          </a:xfrm>
          <a:prstGeom prst="rect">
            <a:avLst/>
          </a:prstGeom>
          <a:solidFill>
            <a:srgbClr val="FFFFFF"/>
          </a:solidFill>
        </p:spPr>
        <p:txBody>
          <a:bodyPr wrap="square">
            <a:spAutoFit/>
          </a:bodyPr>
          <a:lstStyle/>
          <a:p>
            <a:r>
              <a:rPr lang="LID4096" sz="1050" dirty="0"/>
              <a:t>Preparing for </a:t>
            </a:r>
            <a:r>
              <a:rPr lang="LID4096" sz="1100" dirty="0"/>
              <a:t>the</a:t>
            </a:r>
            <a:r>
              <a:rPr lang="LID4096" sz="1050" dirty="0"/>
              <a:t> discussion</a:t>
            </a:r>
            <a:r>
              <a:rPr lang="uk-UA" sz="1050" dirty="0"/>
              <a:t>:</a:t>
            </a:r>
            <a:endParaRPr lang="LID4096" sz="1050" dirty="0"/>
          </a:p>
        </p:txBody>
      </p:sp>
      <p:sp>
        <p:nvSpPr>
          <p:cNvPr id="150" name="Прямокутник 149">
            <a:extLst>
              <a:ext uri="{FF2B5EF4-FFF2-40B4-BE49-F238E27FC236}">
                <a16:creationId xmlns:a16="http://schemas.microsoft.com/office/drawing/2014/main" id="{8EDEC2DB-EC19-4F35-99F5-5E9609847925}"/>
              </a:ext>
            </a:extLst>
          </p:cNvPr>
          <p:cNvSpPr/>
          <p:nvPr/>
        </p:nvSpPr>
        <p:spPr>
          <a:xfrm>
            <a:off x="562730" y="5431981"/>
            <a:ext cx="4716976" cy="261610"/>
          </a:xfrm>
          <a:prstGeom prst="rect">
            <a:avLst/>
          </a:prstGeom>
          <a:solidFill>
            <a:srgbClr val="FFFFFF"/>
          </a:solidFill>
        </p:spPr>
        <p:txBody>
          <a:bodyPr wrap="square">
            <a:spAutoFit/>
          </a:bodyPr>
          <a:lstStyle/>
          <a:p>
            <a:r>
              <a:rPr lang="LID4096" sz="1100" dirty="0"/>
              <a:t>The order of discussion: - 1 hour 30 minutes per unit team</a:t>
            </a:r>
          </a:p>
        </p:txBody>
      </p:sp>
      <p:sp>
        <p:nvSpPr>
          <p:cNvPr id="151" name="Прямокутник 150">
            <a:extLst>
              <a:ext uri="{FF2B5EF4-FFF2-40B4-BE49-F238E27FC236}">
                <a16:creationId xmlns:a16="http://schemas.microsoft.com/office/drawing/2014/main" id="{D55BAB80-5B82-4E21-BF0B-91EEBBD48E0C}"/>
              </a:ext>
            </a:extLst>
          </p:cNvPr>
          <p:cNvSpPr/>
          <p:nvPr/>
        </p:nvSpPr>
        <p:spPr>
          <a:xfrm>
            <a:off x="737422" y="5676325"/>
            <a:ext cx="2300234" cy="584775"/>
          </a:xfrm>
          <a:prstGeom prst="rect">
            <a:avLst/>
          </a:prstGeom>
          <a:solidFill>
            <a:srgbClr val="FFFFFF"/>
          </a:solidFill>
        </p:spPr>
        <p:txBody>
          <a:bodyPr wrap="square">
            <a:spAutoFit/>
          </a:bodyPr>
          <a:lstStyle/>
          <a:p>
            <a:pPr>
              <a:spcAft>
                <a:spcPts val="600"/>
              </a:spcAft>
            </a:pPr>
            <a:r>
              <a:rPr lang="LID4096" sz="900" dirty="0"/>
              <a:t>Introduction from the head of the </a:t>
            </a:r>
            <a:r>
              <a:rPr lang="en-US" sz="900" dirty="0"/>
              <a:t>ISUs</a:t>
            </a:r>
            <a:endParaRPr lang="LID4096" sz="900" dirty="0"/>
          </a:p>
          <a:p>
            <a:r>
              <a:rPr lang="LID4096" sz="900" dirty="0"/>
              <a:t>Introduction of KR by those responsible for their achievements</a:t>
            </a:r>
          </a:p>
        </p:txBody>
      </p:sp>
      <p:sp>
        <p:nvSpPr>
          <p:cNvPr id="152" name="Прямокутник 151">
            <a:extLst>
              <a:ext uri="{FF2B5EF4-FFF2-40B4-BE49-F238E27FC236}">
                <a16:creationId xmlns:a16="http://schemas.microsoft.com/office/drawing/2014/main" id="{D37B07B9-AEEF-4A66-B85B-FD6B0782E5D6}"/>
              </a:ext>
            </a:extLst>
          </p:cNvPr>
          <p:cNvSpPr/>
          <p:nvPr/>
        </p:nvSpPr>
        <p:spPr>
          <a:xfrm>
            <a:off x="3126874" y="5636588"/>
            <a:ext cx="2550005" cy="646331"/>
          </a:xfrm>
          <a:prstGeom prst="rect">
            <a:avLst/>
          </a:prstGeom>
          <a:solidFill>
            <a:srgbClr val="FFFFFF"/>
          </a:solidFill>
        </p:spPr>
        <p:txBody>
          <a:bodyPr wrap="square">
            <a:spAutoFit/>
          </a:bodyPr>
          <a:lstStyle/>
          <a:p>
            <a:r>
              <a:rPr lang="LID4096" sz="900" dirty="0"/>
              <a:t>Speech by each team member - up to 1 minute</a:t>
            </a:r>
          </a:p>
          <a:p>
            <a:r>
              <a:rPr lang="LID4096" sz="900" dirty="0"/>
              <a:t>Closing remarks by the team leader and the person responsible for the Annual Objective</a:t>
            </a:r>
          </a:p>
        </p:txBody>
      </p:sp>
      <p:sp>
        <p:nvSpPr>
          <p:cNvPr id="153" name="Прямокутник 152">
            <a:extLst>
              <a:ext uri="{FF2B5EF4-FFF2-40B4-BE49-F238E27FC236}">
                <a16:creationId xmlns:a16="http://schemas.microsoft.com/office/drawing/2014/main" id="{B26F2EA6-462B-4AAF-86AD-EE94F45DD0BC}"/>
              </a:ext>
            </a:extLst>
          </p:cNvPr>
          <p:cNvSpPr/>
          <p:nvPr/>
        </p:nvSpPr>
        <p:spPr>
          <a:xfrm>
            <a:off x="678262" y="6457502"/>
            <a:ext cx="6071943" cy="461665"/>
          </a:xfrm>
          <a:prstGeom prst="rect">
            <a:avLst/>
          </a:prstGeom>
          <a:solidFill>
            <a:srgbClr val="F7F7F7"/>
          </a:solidFill>
        </p:spPr>
        <p:txBody>
          <a:bodyPr wrap="square">
            <a:spAutoFit/>
          </a:bodyPr>
          <a:lstStyle/>
          <a:p>
            <a:r>
              <a:rPr lang="LID4096" sz="1200" dirty="0"/>
              <a:t>The main questions to be answered by each team member and the teams of employees from other departments involved in KR</a:t>
            </a:r>
          </a:p>
        </p:txBody>
      </p:sp>
      <p:sp>
        <p:nvSpPr>
          <p:cNvPr id="154" name="Прямокутник 153">
            <a:extLst>
              <a:ext uri="{FF2B5EF4-FFF2-40B4-BE49-F238E27FC236}">
                <a16:creationId xmlns:a16="http://schemas.microsoft.com/office/drawing/2014/main" id="{76BCD82C-90AE-4716-9604-D1EF6E141AA6}"/>
              </a:ext>
            </a:extLst>
          </p:cNvPr>
          <p:cNvSpPr/>
          <p:nvPr/>
        </p:nvSpPr>
        <p:spPr>
          <a:xfrm>
            <a:off x="1725767" y="6933553"/>
            <a:ext cx="3778250" cy="230832"/>
          </a:xfrm>
          <a:prstGeom prst="rect">
            <a:avLst/>
          </a:prstGeom>
          <a:solidFill>
            <a:srgbClr val="F7F7F7"/>
          </a:solidFill>
        </p:spPr>
        <p:txBody>
          <a:bodyPr>
            <a:spAutoFit/>
          </a:bodyPr>
          <a:lstStyle/>
          <a:p>
            <a:r>
              <a:rPr lang="LID4096" sz="900" dirty="0"/>
              <a:t>What was successful? What didn't work?</a:t>
            </a:r>
          </a:p>
        </p:txBody>
      </p:sp>
      <p:sp>
        <p:nvSpPr>
          <p:cNvPr id="155" name="Прямокутник 154">
            <a:extLst>
              <a:ext uri="{FF2B5EF4-FFF2-40B4-BE49-F238E27FC236}">
                <a16:creationId xmlns:a16="http://schemas.microsoft.com/office/drawing/2014/main" id="{00320FB3-097C-4FD3-BD95-01F47B340F8B}"/>
              </a:ext>
            </a:extLst>
          </p:cNvPr>
          <p:cNvSpPr/>
          <p:nvPr/>
        </p:nvSpPr>
        <p:spPr>
          <a:xfrm>
            <a:off x="1711361" y="7174460"/>
            <a:ext cx="3778250" cy="230832"/>
          </a:xfrm>
          <a:prstGeom prst="rect">
            <a:avLst/>
          </a:prstGeom>
          <a:solidFill>
            <a:srgbClr val="F7F7F7"/>
          </a:solidFill>
        </p:spPr>
        <p:txBody>
          <a:bodyPr>
            <a:spAutoFit/>
          </a:bodyPr>
          <a:lstStyle/>
          <a:p>
            <a:r>
              <a:rPr lang="LID4096" sz="900" dirty="0"/>
              <a:t>What should we do differently in the next quarter?</a:t>
            </a:r>
          </a:p>
        </p:txBody>
      </p:sp>
      <p:sp>
        <p:nvSpPr>
          <p:cNvPr id="156" name="Прямокутник 155">
            <a:extLst>
              <a:ext uri="{FF2B5EF4-FFF2-40B4-BE49-F238E27FC236}">
                <a16:creationId xmlns:a16="http://schemas.microsoft.com/office/drawing/2014/main" id="{063B6EAA-236D-40DE-A002-630DBD3F21AC}"/>
              </a:ext>
            </a:extLst>
          </p:cNvPr>
          <p:cNvSpPr/>
          <p:nvPr/>
        </p:nvSpPr>
        <p:spPr>
          <a:xfrm>
            <a:off x="649958" y="7660585"/>
            <a:ext cx="1314841" cy="400110"/>
          </a:xfrm>
          <a:prstGeom prst="rect">
            <a:avLst/>
          </a:prstGeom>
          <a:solidFill>
            <a:srgbClr val="F7F7F7"/>
          </a:solidFill>
        </p:spPr>
        <p:txBody>
          <a:bodyPr wrap="square">
            <a:spAutoFit/>
          </a:bodyPr>
          <a:lstStyle/>
          <a:p>
            <a:r>
              <a:rPr lang="LID4096" sz="1000" dirty="0"/>
              <a:t>Ambitious and operational OKRs</a:t>
            </a:r>
          </a:p>
        </p:txBody>
      </p:sp>
      <p:sp>
        <p:nvSpPr>
          <p:cNvPr id="157" name="Прямокутник 156">
            <a:extLst>
              <a:ext uri="{FF2B5EF4-FFF2-40B4-BE49-F238E27FC236}">
                <a16:creationId xmlns:a16="http://schemas.microsoft.com/office/drawing/2014/main" id="{3D3CDFAA-F9A4-4534-B79C-9946371B6718}"/>
              </a:ext>
            </a:extLst>
          </p:cNvPr>
          <p:cNvSpPr/>
          <p:nvPr/>
        </p:nvSpPr>
        <p:spPr>
          <a:xfrm>
            <a:off x="2206624" y="7652296"/>
            <a:ext cx="4340225" cy="415498"/>
          </a:xfrm>
          <a:prstGeom prst="rect">
            <a:avLst/>
          </a:prstGeom>
          <a:solidFill>
            <a:srgbClr val="F7F7F7"/>
          </a:solidFill>
        </p:spPr>
        <p:txBody>
          <a:bodyPr wrap="square">
            <a:spAutoFit/>
          </a:bodyPr>
          <a:lstStyle/>
          <a:p>
            <a:r>
              <a:rPr lang="LID4096" sz="1000" dirty="0"/>
              <a:t>The team can have both ambitious (part of the work plan) and operational OKRs (included in the civil servant's tasks)</a:t>
            </a:r>
          </a:p>
        </p:txBody>
      </p:sp>
      <p:sp>
        <p:nvSpPr>
          <p:cNvPr id="158" name="Прямокутник 157">
            <a:extLst>
              <a:ext uri="{FF2B5EF4-FFF2-40B4-BE49-F238E27FC236}">
                <a16:creationId xmlns:a16="http://schemas.microsoft.com/office/drawing/2014/main" id="{988F1692-71D4-4B22-A400-D4BAA408379F}"/>
              </a:ext>
            </a:extLst>
          </p:cNvPr>
          <p:cNvSpPr/>
          <p:nvPr/>
        </p:nvSpPr>
        <p:spPr>
          <a:xfrm>
            <a:off x="561041" y="8331241"/>
            <a:ext cx="3778250" cy="261610"/>
          </a:xfrm>
          <a:prstGeom prst="rect">
            <a:avLst/>
          </a:prstGeom>
          <a:solidFill>
            <a:srgbClr val="FFFFFF"/>
          </a:solidFill>
        </p:spPr>
        <p:txBody>
          <a:bodyPr>
            <a:spAutoFit/>
          </a:bodyPr>
          <a:lstStyle/>
          <a:p>
            <a:r>
              <a:rPr lang="LID4096" sz="1100" dirty="0"/>
              <a:t>What is important to remember when working with OKR:</a:t>
            </a:r>
          </a:p>
        </p:txBody>
      </p:sp>
      <p:sp>
        <p:nvSpPr>
          <p:cNvPr id="159" name="Прямокутник 158">
            <a:extLst>
              <a:ext uri="{FF2B5EF4-FFF2-40B4-BE49-F238E27FC236}">
                <a16:creationId xmlns:a16="http://schemas.microsoft.com/office/drawing/2014/main" id="{4A0CC3BF-983E-4010-BF8A-4A8611D188B3}"/>
              </a:ext>
            </a:extLst>
          </p:cNvPr>
          <p:cNvSpPr/>
          <p:nvPr/>
        </p:nvSpPr>
        <p:spPr>
          <a:xfrm>
            <a:off x="708384" y="8616766"/>
            <a:ext cx="2296496" cy="400110"/>
          </a:xfrm>
          <a:prstGeom prst="rect">
            <a:avLst/>
          </a:prstGeom>
          <a:solidFill>
            <a:srgbClr val="FFFFFF"/>
          </a:solidFill>
        </p:spPr>
        <p:txBody>
          <a:bodyPr wrap="square">
            <a:spAutoFit/>
          </a:bodyPr>
          <a:lstStyle/>
          <a:p>
            <a:r>
              <a:rPr lang="LID4096" sz="1000" dirty="0"/>
              <a:t>At least 50% of the Quarterly Goals are proposed by the teams</a:t>
            </a:r>
          </a:p>
        </p:txBody>
      </p:sp>
      <p:sp>
        <p:nvSpPr>
          <p:cNvPr id="160" name="Прямокутник 159">
            <a:extLst>
              <a:ext uri="{FF2B5EF4-FFF2-40B4-BE49-F238E27FC236}">
                <a16:creationId xmlns:a16="http://schemas.microsoft.com/office/drawing/2014/main" id="{2FD0E682-0859-4EE1-9095-F36645BEAE48}"/>
              </a:ext>
            </a:extLst>
          </p:cNvPr>
          <p:cNvSpPr/>
          <p:nvPr/>
        </p:nvSpPr>
        <p:spPr>
          <a:xfrm>
            <a:off x="698500" y="8984764"/>
            <a:ext cx="2296496" cy="553998"/>
          </a:xfrm>
          <a:prstGeom prst="rect">
            <a:avLst/>
          </a:prstGeom>
          <a:solidFill>
            <a:srgbClr val="FFFFFF"/>
          </a:solidFill>
        </p:spPr>
        <p:txBody>
          <a:bodyPr wrap="square">
            <a:spAutoFit/>
          </a:bodyPr>
          <a:lstStyle/>
          <a:p>
            <a:r>
              <a:rPr lang="en-US" sz="1000" dirty="0"/>
              <a:t>Quarterly targets should be achievable in a quarter; Key results are measurable</a:t>
            </a:r>
            <a:endParaRPr lang="LID4096" sz="1000" dirty="0"/>
          </a:p>
        </p:txBody>
      </p:sp>
      <p:sp>
        <p:nvSpPr>
          <p:cNvPr id="161" name="Прямокутник 160">
            <a:extLst>
              <a:ext uri="{FF2B5EF4-FFF2-40B4-BE49-F238E27FC236}">
                <a16:creationId xmlns:a16="http://schemas.microsoft.com/office/drawing/2014/main" id="{04D34E41-E56F-4931-B514-952CAC854964}"/>
              </a:ext>
            </a:extLst>
          </p:cNvPr>
          <p:cNvSpPr/>
          <p:nvPr/>
        </p:nvSpPr>
        <p:spPr>
          <a:xfrm>
            <a:off x="708384" y="9506909"/>
            <a:ext cx="2499514" cy="553998"/>
          </a:xfrm>
          <a:prstGeom prst="rect">
            <a:avLst/>
          </a:prstGeom>
          <a:solidFill>
            <a:srgbClr val="FFFFFF"/>
          </a:solidFill>
        </p:spPr>
        <p:txBody>
          <a:bodyPr wrap="square">
            <a:spAutoFit/>
          </a:bodyPr>
          <a:lstStyle/>
          <a:p>
            <a:r>
              <a:rPr lang="en-US" sz="1000" dirty="0"/>
              <a:t>No more than 3 ambitious Quarterly Goals per team with no less than 3 and no more than 5 Key Results in each</a:t>
            </a:r>
            <a:endParaRPr lang="LID4096" sz="1000" dirty="0"/>
          </a:p>
        </p:txBody>
      </p:sp>
      <p:sp>
        <p:nvSpPr>
          <p:cNvPr id="162" name="Прямокутник 161">
            <a:extLst>
              <a:ext uri="{FF2B5EF4-FFF2-40B4-BE49-F238E27FC236}">
                <a16:creationId xmlns:a16="http://schemas.microsoft.com/office/drawing/2014/main" id="{F77DCB0D-78D5-4131-8BDB-D10E711153FF}"/>
              </a:ext>
            </a:extLst>
          </p:cNvPr>
          <p:cNvSpPr/>
          <p:nvPr/>
        </p:nvSpPr>
        <p:spPr>
          <a:xfrm>
            <a:off x="698500" y="10028415"/>
            <a:ext cx="2592501" cy="101580"/>
          </a:xfrm>
          <a:prstGeom prst="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sp>
        <p:nvSpPr>
          <p:cNvPr id="163" name="Прямокутник 162">
            <a:extLst>
              <a:ext uri="{FF2B5EF4-FFF2-40B4-BE49-F238E27FC236}">
                <a16:creationId xmlns:a16="http://schemas.microsoft.com/office/drawing/2014/main" id="{71D71BBA-7BFC-4C1C-8153-59BD06754D3E}"/>
              </a:ext>
            </a:extLst>
          </p:cNvPr>
          <p:cNvSpPr/>
          <p:nvPr/>
        </p:nvSpPr>
        <p:spPr>
          <a:xfrm>
            <a:off x="3466501" y="8603627"/>
            <a:ext cx="2505432" cy="400110"/>
          </a:xfrm>
          <a:prstGeom prst="rect">
            <a:avLst/>
          </a:prstGeom>
          <a:solidFill>
            <a:srgbClr val="FFFFFF"/>
          </a:solidFill>
        </p:spPr>
        <p:txBody>
          <a:bodyPr wrap="square">
            <a:spAutoFit/>
          </a:bodyPr>
          <a:lstStyle/>
          <a:p>
            <a:r>
              <a:rPr lang="en-US" sz="1000" dirty="0"/>
              <a:t>There can be no team without its own Key Result or Goal</a:t>
            </a:r>
            <a:endParaRPr lang="LID4096" sz="1000" dirty="0"/>
          </a:p>
        </p:txBody>
      </p:sp>
      <p:sp>
        <p:nvSpPr>
          <p:cNvPr id="164" name="Прямокутник 163">
            <a:extLst>
              <a:ext uri="{FF2B5EF4-FFF2-40B4-BE49-F238E27FC236}">
                <a16:creationId xmlns:a16="http://schemas.microsoft.com/office/drawing/2014/main" id="{3E19B4A9-C4F6-497D-BDC0-69B8D4BAA341}"/>
              </a:ext>
            </a:extLst>
          </p:cNvPr>
          <p:cNvSpPr/>
          <p:nvPr/>
        </p:nvSpPr>
        <p:spPr>
          <a:xfrm>
            <a:off x="3470060" y="8971048"/>
            <a:ext cx="2809136" cy="400110"/>
          </a:xfrm>
          <a:prstGeom prst="rect">
            <a:avLst/>
          </a:prstGeom>
          <a:solidFill>
            <a:srgbClr val="FFFFFF"/>
          </a:solidFill>
        </p:spPr>
        <p:txBody>
          <a:bodyPr wrap="square">
            <a:spAutoFit/>
          </a:bodyPr>
          <a:lstStyle/>
          <a:p>
            <a:r>
              <a:rPr lang="en-US" sz="1000" dirty="0"/>
              <a:t>Each OKR has a responsible person, who can be either a manager or a subordinate</a:t>
            </a:r>
            <a:endParaRPr lang="LID4096" sz="1000" dirty="0"/>
          </a:p>
        </p:txBody>
      </p:sp>
      <p:sp>
        <p:nvSpPr>
          <p:cNvPr id="165" name="Прямокутник 164">
            <a:extLst>
              <a:ext uri="{FF2B5EF4-FFF2-40B4-BE49-F238E27FC236}">
                <a16:creationId xmlns:a16="http://schemas.microsoft.com/office/drawing/2014/main" id="{167507E9-630B-46BA-9C06-6F21F466F259}"/>
              </a:ext>
            </a:extLst>
          </p:cNvPr>
          <p:cNvSpPr/>
          <p:nvPr/>
        </p:nvSpPr>
        <p:spPr>
          <a:xfrm>
            <a:off x="3466500" y="9366317"/>
            <a:ext cx="2921887" cy="707886"/>
          </a:xfrm>
          <a:prstGeom prst="rect">
            <a:avLst/>
          </a:prstGeom>
          <a:solidFill>
            <a:srgbClr val="FFFFFF"/>
          </a:solidFill>
        </p:spPr>
        <p:txBody>
          <a:bodyPr wrap="square">
            <a:spAutoFit/>
          </a:bodyPr>
          <a:lstStyle/>
          <a:p>
            <a:r>
              <a:rPr lang="en-US" sz="1000" dirty="0"/>
              <a:t>If the Quarterly Goal does not have a co-executor, client, partner (the unit fulfils it independently), then it is not important for </a:t>
            </a:r>
            <a:r>
              <a:rPr lang="en-US" sz="1000"/>
              <a:t>the organization</a:t>
            </a:r>
            <a:endParaRPr lang="LID4096"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61</TotalTime>
  <Words>513</Words>
  <Application>Microsoft Office PowerPoint</Application>
  <PresentationFormat>Довільний</PresentationFormat>
  <Paragraphs>32</Paragraphs>
  <Slides>1</Slides>
  <Notes>0</Notes>
  <HiddenSlides>0</HiddenSlides>
  <MMClips>0</MMClips>
  <ScaleCrop>false</ScaleCrop>
  <HeadingPairs>
    <vt:vector size="6" baseType="variant">
      <vt:variant>
        <vt:lpstr>Використані шрифти</vt:lpstr>
      </vt:variant>
      <vt:variant>
        <vt:i4>2</vt:i4>
      </vt:variant>
      <vt:variant>
        <vt:lpstr>Тема</vt:lpstr>
      </vt:variant>
      <vt:variant>
        <vt:i4>1</vt:i4>
      </vt:variant>
      <vt:variant>
        <vt:lpstr>Заголовки слайдів</vt:lpstr>
      </vt:variant>
      <vt:variant>
        <vt:i4>1</vt:i4>
      </vt:variant>
    </vt:vector>
  </HeadingPairs>
  <TitlesOfParts>
    <vt:vector size="4" baseType="lpstr">
      <vt:lpstr>Calibri</vt:lpstr>
      <vt:lpstr>Times New Roman</vt:lpstr>
      <vt:lpstr>Office Theme</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Митник Ірина Віталіївна</dc:creator>
  <cp:lastModifiedBy>Митник Ірина Віталіївна</cp:lastModifiedBy>
  <cp:revision>8</cp:revision>
  <dcterms:created xsi:type="dcterms:W3CDTF">2024-01-08T13:24:48Z</dcterms:created>
  <dcterms:modified xsi:type="dcterms:W3CDTF">2024-01-09T13:45:44Z</dcterms:modified>
</cp:coreProperties>
</file>